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1d2bdaff7848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b9f34813e94e95"/>
  </p:sldMasterIdLst>
  <p:sldIdLst>
    <p:sldId xmlns:r="http://schemas.openxmlformats.org/officeDocument/2006/relationships" id="256" r:id="R60e95ba2d9464faa"/>
    <p:sldId xmlns:r="http://schemas.openxmlformats.org/officeDocument/2006/relationships" id="257" r:id="Rc997e93e178f40bf"/>
    <p:sldId xmlns:r="http://schemas.openxmlformats.org/officeDocument/2006/relationships" id="258" r:id="R4de2fe2a65404813"/>
    <p:sldId xmlns:r="http://schemas.openxmlformats.org/officeDocument/2006/relationships" id="259" r:id="Rfecd839814074b71"/>
    <p:sldId xmlns:r="http://schemas.openxmlformats.org/officeDocument/2006/relationships" id="260" r:id="R5d5f8ee4527343e9"/>
    <p:sldId xmlns:r="http://schemas.openxmlformats.org/officeDocument/2006/relationships" id="261" r:id="R790c31deecdd43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b9f34813e94e95" /><Relationship Type="http://schemas.openxmlformats.org/officeDocument/2006/relationships/slide" Target="/ppt/slides/slide1.xml" Id="R60e95ba2d9464faa" /><Relationship Type="http://schemas.openxmlformats.org/officeDocument/2006/relationships/slide" Target="/ppt/slides/slide2.xml" Id="Rc997e93e178f40bf" /><Relationship Type="http://schemas.openxmlformats.org/officeDocument/2006/relationships/slide" Target="/ppt/slides/slide3.xml" Id="R4de2fe2a65404813" /><Relationship Type="http://schemas.openxmlformats.org/officeDocument/2006/relationships/slide" Target="/ppt/slides/slide4.xml" Id="Rfecd839814074b71" /><Relationship Type="http://schemas.openxmlformats.org/officeDocument/2006/relationships/slide" Target="/ppt/slides/slide5.xml" Id="R5d5f8ee4527343e9" /><Relationship Type="http://schemas.openxmlformats.org/officeDocument/2006/relationships/slide" Target="/ppt/slides/slide6.xml" Id="R790c31deecdd43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f8059d25ee4a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a61bb068645e2" /><Relationship Type="http://schemas.openxmlformats.org/officeDocument/2006/relationships/theme" Target="/ppt/slideMasters/theme/theme1.xml" Id="R826bfe136b0643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da61bb068645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84bed45dd4e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117c8fdcd42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e01d6e88b41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7a06e064144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18462a41d4d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4fe5b8ad148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JOHANNE MARIE RIEBER MARTENS ALLMENNYTTIGE FOND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 MARIE RIEBER MARTENS ALLMENNYTTIGE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 MARIE RIEBER MARTENS ALLMENNYTTIGE FOND STI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 MARIE RIEBER MARTENS ALLMENNYTTIGE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 MARIE RIEBER MARTENS ALLMENNYTTIGE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 MARIE RIEBER MARTENS ALLMENNYTTIGE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−921 145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3 515 385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82 953 369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83 103 327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 MARIE RIEBER MARTENS ALLMENNYTTIGE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Damsgårdsveien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fondene@gcrieber.no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www.gcrieberfondene.no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979 903 324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 MARIE RIEBER MARTENS ALLMENNYTTIGE FOND STI</a:t>
            </a:r>
          </a:p>
        </p:txBody>
      </p:sp>
    </p:spTree>
  </p:cSld>
  <p:clrMapOvr>
    <a:masterClrMapping xmlns:a="http://schemas.openxmlformats.org/drawingml/2006/main"/>
  </p:clrMapOvr>
</p:sld>
</file>