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988e635d6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f74c51e3e41a3"/>
  </p:sldMasterIdLst>
  <p:sldIdLst>
    <p:sldId xmlns:r="http://schemas.openxmlformats.org/officeDocument/2006/relationships" id="256" r:id="R8e97340c54534a73"/>
    <p:sldId xmlns:r="http://schemas.openxmlformats.org/officeDocument/2006/relationships" id="257" r:id="Re1f354c10ed24843"/>
    <p:sldId xmlns:r="http://schemas.openxmlformats.org/officeDocument/2006/relationships" id="258" r:id="Rde7b6a05292f4f45"/>
    <p:sldId xmlns:r="http://schemas.openxmlformats.org/officeDocument/2006/relationships" id="259" r:id="R9fdf960d53604f75"/>
    <p:sldId xmlns:r="http://schemas.openxmlformats.org/officeDocument/2006/relationships" id="260" r:id="R023483f185ca42e0"/>
    <p:sldId xmlns:r="http://schemas.openxmlformats.org/officeDocument/2006/relationships" id="261" r:id="Rafd7f564b9434819"/>
    <p:sldId xmlns:r="http://schemas.openxmlformats.org/officeDocument/2006/relationships" id="262" r:id="Rdcbbe816abda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f74c51e3e41a3" /><Relationship Type="http://schemas.openxmlformats.org/officeDocument/2006/relationships/slide" Target="/ppt/slides/slide1.xml" Id="R8e97340c54534a73" /><Relationship Type="http://schemas.openxmlformats.org/officeDocument/2006/relationships/slide" Target="/ppt/slides/slide2.xml" Id="Re1f354c10ed24843" /><Relationship Type="http://schemas.openxmlformats.org/officeDocument/2006/relationships/slide" Target="/ppt/slides/slide3.xml" Id="Rde7b6a05292f4f45" /><Relationship Type="http://schemas.openxmlformats.org/officeDocument/2006/relationships/slide" Target="/ppt/slides/slide4.xml" Id="R9fdf960d53604f75" /><Relationship Type="http://schemas.openxmlformats.org/officeDocument/2006/relationships/slide" Target="/ppt/slides/slide5.xml" Id="R023483f185ca42e0" /><Relationship Type="http://schemas.openxmlformats.org/officeDocument/2006/relationships/slide" Target="/ppt/slides/slide6.xml" Id="Rafd7f564b9434819" /><Relationship Type="http://schemas.openxmlformats.org/officeDocument/2006/relationships/slide" Target="/ppt/slides/slide7.xml" Id="Rdcbbe816abda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31a8b9b76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d7911ae4242ee" /><Relationship Type="http://schemas.openxmlformats.org/officeDocument/2006/relationships/theme" Target="/ppt/slideMasters/theme/theme1.xml" Id="R7d80ae9d8de847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cd7911ae42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86d67b20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c4a0c6607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8e2be143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ba0f7dbe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78ac4c9545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04ed1894444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ddee3ff9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157 360 445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1 300 942 923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1 341 403 549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VARTDAL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843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979 903 405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INVEST AS</a:t>
            </a:r>
          </a:p>
        </p:txBody>
      </p:sp>
    </p:spTree>
  </p:cSld>
  <p:clrMapOvr>
    <a:masterClrMapping xmlns:a="http://schemas.openxmlformats.org/drawingml/2006/main"/>
  </p:clrMapOvr>
</p:sld>
</file>