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792235692d48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e4e8db7e584237"/>
  </p:sldMasterIdLst>
  <p:sldIdLst>
    <p:sldId xmlns:r="http://schemas.openxmlformats.org/officeDocument/2006/relationships" id="256" r:id="R0bc7bbe9b25e490d"/>
    <p:sldId xmlns:r="http://schemas.openxmlformats.org/officeDocument/2006/relationships" id="257" r:id="Rbf369dfb92034907"/>
    <p:sldId xmlns:r="http://schemas.openxmlformats.org/officeDocument/2006/relationships" id="258" r:id="R6a40cc2a91fc484b"/>
    <p:sldId xmlns:r="http://schemas.openxmlformats.org/officeDocument/2006/relationships" id="259" r:id="R060701e0f2c04561"/>
    <p:sldId xmlns:r="http://schemas.openxmlformats.org/officeDocument/2006/relationships" id="260" r:id="R25acd81f7df54e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e4e8db7e584237" /><Relationship Type="http://schemas.openxmlformats.org/officeDocument/2006/relationships/slide" Target="/ppt/slides/slide1.xml" Id="R0bc7bbe9b25e490d" /><Relationship Type="http://schemas.openxmlformats.org/officeDocument/2006/relationships/slide" Target="/ppt/slides/slide2.xml" Id="Rbf369dfb92034907" /><Relationship Type="http://schemas.openxmlformats.org/officeDocument/2006/relationships/slide" Target="/ppt/slides/slide3.xml" Id="R6a40cc2a91fc484b" /><Relationship Type="http://schemas.openxmlformats.org/officeDocument/2006/relationships/slide" Target="/ppt/slides/slide4.xml" Id="R060701e0f2c04561" /><Relationship Type="http://schemas.openxmlformats.org/officeDocument/2006/relationships/slide" Target="/ppt/slides/slide5.xml" Id="R25acd81f7df54e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8344af2cf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9248e0b77423f" /><Relationship Type="http://schemas.openxmlformats.org/officeDocument/2006/relationships/theme" Target="/ppt/slideMasters/theme/theme1.xml" Id="R09d6c5bcdbb9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69248e0b77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c90cbd7fc4c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f4450388840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d122e4b5441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9836df3984d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b5ec428c842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BRAUT DY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BRAUT DY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BRAUT DY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BRAUT DY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BRAUT DY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BRAUT DY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481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4352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42 52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979 906 005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BRAUT DY</a:t>
            </a:r>
          </a:p>
        </p:txBody>
      </p:sp>
    </p:spTree>
  </p:cSld>
  <p:clrMapOvr>
    <a:masterClrMapping xmlns:a="http://schemas.openxmlformats.org/drawingml/2006/main"/>
  </p:clrMapOvr>
</p:sld>
</file>