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d9887f802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a122371a24164"/>
  </p:sldMasterIdLst>
  <p:sldIdLst>
    <p:sldId xmlns:r="http://schemas.openxmlformats.org/officeDocument/2006/relationships" id="256" r:id="Re208872991ce43e7"/>
    <p:sldId xmlns:r="http://schemas.openxmlformats.org/officeDocument/2006/relationships" id="257" r:id="Rcb3b3563011a4ce5"/>
    <p:sldId xmlns:r="http://schemas.openxmlformats.org/officeDocument/2006/relationships" id="258" r:id="R30d73d2240ac4c59"/>
    <p:sldId xmlns:r="http://schemas.openxmlformats.org/officeDocument/2006/relationships" id="259" r:id="R1690a0ebcfac461f"/>
    <p:sldId xmlns:r="http://schemas.openxmlformats.org/officeDocument/2006/relationships" id="260" r:id="Re0abc1654418404a"/>
    <p:sldId xmlns:r="http://schemas.openxmlformats.org/officeDocument/2006/relationships" id="261" r:id="R81f1ffc432b3449d"/>
    <p:sldId xmlns:r="http://schemas.openxmlformats.org/officeDocument/2006/relationships" id="262" r:id="R8c5395660b4a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a122371a24164" /><Relationship Type="http://schemas.openxmlformats.org/officeDocument/2006/relationships/slide" Target="/ppt/slides/slide1.xml" Id="Re208872991ce43e7" /><Relationship Type="http://schemas.openxmlformats.org/officeDocument/2006/relationships/slide" Target="/ppt/slides/slide2.xml" Id="Rcb3b3563011a4ce5" /><Relationship Type="http://schemas.openxmlformats.org/officeDocument/2006/relationships/slide" Target="/ppt/slides/slide3.xml" Id="R30d73d2240ac4c59" /><Relationship Type="http://schemas.openxmlformats.org/officeDocument/2006/relationships/slide" Target="/ppt/slides/slide4.xml" Id="R1690a0ebcfac461f" /><Relationship Type="http://schemas.openxmlformats.org/officeDocument/2006/relationships/slide" Target="/ppt/slides/slide5.xml" Id="Re0abc1654418404a" /><Relationship Type="http://schemas.openxmlformats.org/officeDocument/2006/relationships/slide" Target="/ppt/slides/slide6.xml" Id="R81f1ffc432b3449d" /><Relationship Type="http://schemas.openxmlformats.org/officeDocument/2006/relationships/slide" Target="/ppt/slides/slide7.xml" Id="R8c5395660b4a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baf1e74cd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ec15cd4324ca1" /><Relationship Type="http://schemas.openxmlformats.org/officeDocument/2006/relationships/theme" Target="/ppt/slideMasters/theme/theme1.xml" Id="R43537c4dc4e9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ec15cd432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ce2cf55cd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57989267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ec624ea16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644ae807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3d3c0627d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79fc3b1e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ca2387bf9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&amp; SIVERTSEN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SIVERTSEN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&amp; SIVERTSEN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SIVERTSEN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SIVERTSEN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SIVERTSEN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SIVERTSEN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SIVERTSEN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SIVERTSEN EIENDOM AS</a:t>
            </a:r>
          </a:p>
        </p:txBody>
      </p:sp>
    </p:spTree>
  </p:cSld>
  <p:clrMapOvr>
    <a:masterClrMapping xmlns:a="http://schemas.openxmlformats.org/drawingml/2006/main"/>
  </p:clrMapOvr>
</p:sld>
</file>