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6e34b31d6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c6e00855c4218"/>
  </p:sldMasterIdLst>
  <p:sldIdLst>
    <p:sldId xmlns:r="http://schemas.openxmlformats.org/officeDocument/2006/relationships" id="256" r:id="R54d267d144d146b4"/>
    <p:sldId xmlns:r="http://schemas.openxmlformats.org/officeDocument/2006/relationships" id="257" r:id="Racc08d7345e843e0"/>
    <p:sldId xmlns:r="http://schemas.openxmlformats.org/officeDocument/2006/relationships" id="258" r:id="R1c494aab33cb4d68"/>
    <p:sldId xmlns:r="http://schemas.openxmlformats.org/officeDocument/2006/relationships" id="259" r:id="Rdcd19b18874d42e5"/>
    <p:sldId xmlns:r="http://schemas.openxmlformats.org/officeDocument/2006/relationships" id="260" r:id="R90cd39fb06cd4866"/>
    <p:sldId xmlns:r="http://schemas.openxmlformats.org/officeDocument/2006/relationships" id="261" r:id="Rb7bdd897abf7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c6e00855c4218" /><Relationship Type="http://schemas.openxmlformats.org/officeDocument/2006/relationships/slide" Target="/ppt/slides/slide1.xml" Id="R54d267d144d146b4" /><Relationship Type="http://schemas.openxmlformats.org/officeDocument/2006/relationships/slide" Target="/ppt/slides/slide2.xml" Id="Racc08d7345e843e0" /><Relationship Type="http://schemas.openxmlformats.org/officeDocument/2006/relationships/slide" Target="/ppt/slides/slide3.xml" Id="R1c494aab33cb4d68" /><Relationship Type="http://schemas.openxmlformats.org/officeDocument/2006/relationships/slide" Target="/ppt/slides/slide4.xml" Id="Rdcd19b18874d42e5" /><Relationship Type="http://schemas.openxmlformats.org/officeDocument/2006/relationships/slide" Target="/ppt/slides/slide5.xml" Id="R90cd39fb06cd4866" /><Relationship Type="http://schemas.openxmlformats.org/officeDocument/2006/relationships/slide" Target="/ppt/slides/slide6.xml" Id="Rb7bdd897abf7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3f837fb67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b9ee05054672" /><Relationship Type="http://schemas.openxmlformats.org/officeDocument/2006/relationships/theme" Target="/ppt/slideMasters/theme/theme1.xml" Id="Ra1ac3b6425d8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8b9ee0505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ddc1f575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874bcf344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35d297d8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b3932049b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b3d39407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af7885ae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MOSJØEN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