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fa33915d749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80ec87adae4900"/>
  </p:sldMasterIdLst>
  <p:sldIdLst>
    <p:sldId xmlns:r="http://schemas.openxmlformats.org/officeDocument/2006/relationships" id="256" r:id="Ra8d75d3c289d41f7"/>
    <p:sldId xmlns:r="http://schemas.openxmlformats.org/officeDocument/2006/relationships" id="257" r:id="R1a9b2e5dc2024a36"/>
    <p:sldId xmlns:r="http://schemas.openxmlformats.org/officeDocument/2006/relationships" id="258" r:id="Re1e25b9369f44e34"/>
    <p:sldId xmlns:r="http://schemas.openxmlformats.org/officeDocument/2006/relationships" id="259" r:id="Rd5eca92055a24b37"/>
    <p:sldId xmlns:r="http://schemas.openxmlformats.org/officeDocument/2006/relationships" id="260" r:id="Rce115055a7d64097"/>
    <p:sldId xmlns:r="http://schemas.openxmlformats.org/officeDocument/2006/relationships" id="261" r:id="Rf1dc83be60534fe2"/>
    <p:sldId xmlns:r="http://schemas.openxmlformats.org/officeDocument/2006/relationships" id="262" r:id="Re67a91953b1f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0ec87adae4900" /><Relationship Type="http://schemas.openxmlformats.org/officeDocument/2006/relationships/slide" Target="/ppt/slides/slide1.xml" Id="Ra8d75d3c289d41f7" /><Relationship Type="http://schemas.openxmlformats.org/officeDocument/2006/relationships/slide" Target="/ppt/slides/slide2.xml" Id="R1a9b2e5dc2024a36" /><Relationship Type="http://schemas.openxmlformats.org/officeDocument/2006/relationships/slide" Target="/ppt/slides/slide3.xml" Id="Re1e25b9369f44e34" /><Relationship Type="http://schemas.openxmlformats.org/officeDocument/2006/relationships/slide" Target="/ppt/slides/slide4.xml" Id="Rd5eca92055a24b37" /><Relationship Type="http://schemas.openxmlformats.org/officeDocument/2006/relationships/slide" Target="/ppt/slides/slide5.xml" Id="Rce115055a7d64097" /><Relationship Type="http://schemas.openxmlformats.org/officeDocument/2006/relationships/slide" Target="/ppt/slides/slide6.xml" Id="Rf1dc83be60534fe2" /><Relationship Type="http://schemas.openxmlformats.org/officeDocument/2006/relationships/slide" Target="/ppt/slides/slide7.xml" Id="Re67a91953b1f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ac61bc043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f50c4c7334f4b" /><Relationship Type="http://schemas.openxmlformats.org/officeDocument/2006/relationships/theme" Target="/ppt/slideMasters/theme/theme1.xml" Id="Rff72825bed39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f50c4c7334f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e600bc8c84e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75dd47ad4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c5fd6e5d447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976b15aaa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51916169147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c6d4eed6041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11f0d9c9d46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BILUTLEIE MOSJØEN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BILUTLEIE MOSJØEN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11 990 080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1 807 771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FAGERTOPPEN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18 88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979 907 176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MOSJØEN AS</a:t>
            </a:r>
          </a:p>
        </p:txBody>
      </p:sp>
    </p:spTree>
  </p:cSld>
  <p:clrMapOvr>
    <a:masterClrMapping xmlns:a="http://schemas.openxmlformats.org/drawingml/2006/main"/>
  </p:clrMapOvr>
</p:sld>
</file>