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84084e876b40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843ada3b22427d"/>
  </p:sldMasterIdLst>
  <p:sldIdLst>
    <p:sldId xmlns:r="http://schemas.openxmlformats.org/officeDocument/2006/relationships" id="256" r:id="Rdbc41f119f484608"/>
    <p:sldId xmlns:r="http://schemas.openxmlformats.org/officeDocument/2006/relationships" id="257" r:id="R528b187ea8244fd7"/>
    <p:sldId xmlns:r="http://schemas.openxmlformats.org/officeDocument/2006/relationships" id="258" r:id="R6d2fe5a233e54121"/>
    <p:sldId xmlns:r="http://schemas.openxmlformats.org/officeDocument/2006/relationships" id="259" r:id="R95a933c3c4184f62"/>
    <p:sldId xmlns:r="http://schemas.openxmlformats.org/officeDocument/2006/relationships" id="260" r:id="R0c9e226a316049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843ada3b22427d" /><Relationship Type="http://schemas.openxmlformats.org/officeDocument/2006/relationships/slide" Target="/ppt/slides/slide1.xml" Id="Rdbc41f119f484608" /><Relationship Type="http://schemas.openxmlformats.org/officeDocument/2006/relationships/slide" Target="/ppt/slides/slide2.xml" Id="R528b187ea8244fd7" /><Relationship Type="http://schemas.openxmlformats.org/officeDocument/2006/relationships/slide" Target="/ppt/slides/slide3.xml" Id="R6d2fe5a233e54121" /><Relationship Type="http://schemas.openxmlformats.org/officeDocument/2006/relationships/slide" Target="/ppt/slides/slide4.xml" Id="R95a933c3c4184f62" /><Relationship Type="http://schemas.openxmlformats.org/officeDocument/2006/relationships/slide" Target="/ppt/slides/slide5.xml" Id="R0c9e226a316049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e8ee5b854a45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68785c5f8401d" /><Relationship Type="http://schemas.openxmlformats.org/officeDocument/2006/relationships/theme" Target="/ppt/slideMasters/theme/theme1.xml" Id="R49d757c5f44a49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a68785c5f840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d0bf5099a4e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a654805494e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a2f725aca4c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6d632370d46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6d95fe5d34d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JC  JEANS &amp; CLOTHES MOSJØEN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  JEANS &amp; CLOTHES MOSJØEN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JC  JEANS &amp; CLOTHES MOSJØEN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  JEANS &amp; CLOTHES MOSJØEN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  JEANS &amp; CLOTHES MOSJØEN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  JEANS &amp; CLOTHES MOSJØEN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979 907 192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  JEANS &amp; CLOTHES MOSJØEN AS</a:t>
            </a:r>
          </a:p>
        </p:txBody>
      </p:sp>
    </p:spTree>
  </p:cSld>
  <p:clrMapOvr>
    <a:masterClrMapping xmlns:a="http://schemas.openxmlformats.org/drawingml/2006/main"/>
  </p:clrMapOvr>
</p:sld>
</file>