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dae63cf90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7589fb7a24b0c"/>
  </p:sldMasterIdLst>
  <p:sldIdLst>
    <p:sldId xmlns:r="http://schemas.openxmlformats.org/officeDocument/2006/relationships" id="256" r:id="R73086608d6d04105"/>
    <p:sldId xmlns:r="http://schemas.openxmlformats.org/officeDocument/2006/relationships" id="257" r:id="R8f5de4ab83cf4c07"/>
    <p:sldId xmlns:r="http://schemas.openxmlformats.org/officeDocument/2006/relationships" id="258" r:id="Rbcf92d5ec7bc4f08"/>
    <p:sldId xmlns:r="http://schemas.openxmlformats.org/officeDocument/2006/relationships" id="259" r:id="Rdaf78d2a76714698"/>
    <p:sldId xmlns:r="http://schemas.openxmlformats.org/officeDocument/2006/relationships" id="260" r:id="R7f6a247592304300"/>
    <p:sldId xmlns:r="http://schemas.openxmlformats.org/officeDocument/2006/relationships" id="261" r:id="Rc568f55c358545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7589fb7a24b0c" /><Relationship Type="http://schemas.openxmlformats.org/officeDocument/2006/relationships/slide" Target="/ppt/slides/slide1.xml" Id="R73086608d6d04105" /><Relationship Type="http://schemas.openxmlformats.org/officeDocument/2006/relationships/slide" Target="/ppt/slides/slide2.xml" Id="R8f5de4ab83cf4c07" /><Relationship Type="http://schemas.openxmlformats.org/officeDocument/2006/relationships/slide" Target="/ppt/slides/slide3.xml" Id="Rbcf92d5ec7bc4f08" /><Relationship Type="http://schemas.openxmlformats.org/officeDocument/2006/relationships/slide" Target="/ppt/slides/slide4.xml" Id="Rdaf78d2a76714698" /><Relationship Type="http://schemas.openxmlformats.org/officeDocument/2006/relationships/slide" Target="/ppt/slides/slide5.xml" Id="R7f6a247592304300" /><Relationship Type="http://schemas.openxmlformats.org/officeDocument/2006/relationships/slide" Target="/ppt/slides/slide6.xml" Id="Rc568f55c358545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6b486eb69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bfac5bc0414c" /><Relationship Type="http://schemas.openxmlformats.org/officeDocument/2006/relationships/theme" Target="/ppt/slideMasters/theme/theme1.xml" Id="R112d792a1e24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3bfac5bc0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4477c9d9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c931ab129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00fb3129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aaa2f8ed6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9ee728d40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64185981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979 908 598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RANA AS</a:t>
            </a:r>
          </a:p>
        </p:txBody>
      </p:sp>
    </p:spTree>
  </p:cSld>
  <p:clrMapOvr>
    <a:masterClrMapping xmlns:a="http://schemas.openxmlformats.org/drawingml/2006/main"/>
  </p:clrMapOvr>
</p:sld>
</file>