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6d853eb09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4a2342c8a4db6"/>
  </p:sldMasterIdLst>
  <p:sldIdLst>
    <p:sldId xmlns:r="http://schemas.openxmlformats.org/officeDocument/2006/relationships" id="256" r:id="R59ca969367244f53"/>
    <p:sldId xmlns:r="http://schemas.openxmlformats.org/officeDocument/2006/relationships" id="257" r:id="Ree2394921b3548f3"/>
    <p:sldId xmlns:r="http://schemas.openxmlformats.org/officeDocument/2006/relationships" id="258" r:id="R3c0255540d1d4605"/>
    <p:sldId xmlns:r="http://schemas.openxmlformats.org/officeDocument/2006/relationships" id="259" r:id="R3ee4f71d5f88487f"/>
    <p:sldId xmlns:r="http://schemas.openxmlformats.org/officeDocument/2006/relationships" id="260" r:id="R40bb33a6fcd64bd9"/>
    <p:sldId xmlns:r="http://schemas.openxmlformats.org/officeDocument/2006/relationships" id="261" r:id="R396415a707d34f9f"/>
    <p:sldId xmlns:r="http://schemas.openxmlformats.org/officeDocument/2006/relationships" id="262" r:id="R680bf9b4afbb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4a2342c8a4db6" /><Relationship Type="http://schemas.openxmlformats.org/officeDocument/2006/relationships/slide" Target="/ppt/slides/slide1.xml" Id="R59ca969367244f53" /><Relationship Type="http://schemas.openxmlformats.org/officeDocument/2006/relationships/slide" Target="/ppt/slides/slide2.xml" Id="Ree2394921b3548f3" /><Relationship Type="http://schemas.openxmlformats.org/officeDocument/2006/relationships/slide" Target="/ppt/slides/slide3.xml" Id="R3c0255540d1d4605" /><Relationship Type="http://schemas.openxmlformats.org/officeDocument/2006/relationships/slide" Target="/ppt/slides/slide4.xml" Id="R3ee4f71d5f88487f" /><Relationship Type="http://schemas.openxmlformats.org/officeDocument/2006/relationships/slide" Target="/ppt/slides/slide5.xml" Id="R40bb33a6fcd64bd9" /><Relationship Type="http://schemas.openxmlformats.org/officeDocument/2006/relationships/slide" Target="/ppt/slides/slide6.xml" Id="R396415a707d34f9f" /><Relationship Type="http://schemas.openxmlformats.org/officeDocument/2006/relationships/slide" Target="/ppt/slides/slide7.xml" Id="R680bf9b4afbb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39cbd496c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9a67cb0241f5" /><Relationship Type="http://schemas.openxmlformats.org/officeDocument/2006/relationships/theme" Target="/ppt/slideMasters/theme/theme1.xml" Id="R321b4c9bad27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59a67cb02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ad8056520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5858df386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8a9602baa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ecea6d08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329af015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89009ce07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c3a13c9b2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RANA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37 256 941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43 437 677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KENT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979 908 598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