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22b7cd1f6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79f2f175d40a5"/>
  </p:sldMasterIdLst>
  <p:sldIdLst>
    <p:sldId xmlns:r="http://schemas.openxmlformats.org/officeDocument/2006/relationships" id="256" r:id="R962045fc11de4a17"/>
    <p:sldId xmlns:r="http://schemas.openxmlformats.org/officeDocument/2006/relationships" id="257" r:id="R0b160de80bc84f06"/>
    <p:sldId xmlns:r="http://schemas.openxmlformats.org/officeDocument/2006/relationships" id="258" r:id="R3f2f4bae4d0540f0"/>
    <p:sldId xmlns:r="http://schemas.openxmlformats.org/officeDocument/2006/relationships" id="259" r:id="Rf35be7cdfe5941d1"/>
    <p:sldId xmlns:r="http://schemas.openxmlformats.org/officeDocument/2006/relationships" id="260" r:id="R32b892a0be42412d"/>
    <p:sldId xmlns:r="http://schemas.openxmlformats.org/officeDocument/2006/relationships" id="261" r:id="R28a3b11ed2304bf7"/>
    <p:sldId xmlns:r="http://schemas.openxmlformats.org/officeDocument/2006/relationships" id="262" r:id="R7e70d47711eb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79f2f175d40a5" /><Relationship Type="http://schemas.openxmlformats.org/officeDocument/2006/relationships/slide" Target="/ppt/slides/slide1.xml" Id="R962045fc11de4a17" /><Relationship Type="http://schemas.openxmlformats.org/officeDocument/2006/relationships/slide" Target="/ppt/slides/slide2.xml" Id="R0b160de80bc84f06" /><Relationship Type="http://schemas.openxmlformats.org/officeDocument/2006/relationships/slide" Target="/ppt/slides/slide3.xml" Id="R3f2f4bae4d0540f0" /><Relationship Type="http://schemas.openxmlformats.org/officeDocument/2006/relationships/slide" Target="/ppt/slides/slide4.xml" Id="Rf35be7cdfe5941d1" /><Relationship Type="http://schemas.openxmlformats.org/officeDocument/2006/relationships/slide" Target="/ppt/slides/slide5.xml" Id="R32b892a0be42412d" /><Relationship Type="http://schemas.openxmlformats.org/officeDocument/2006/relationships/slide" Target="/ppt/slides/slide6.xml" Id="R28a3b11ed2304bf7" /><Relationship Type="http://schemas.openxmlformats.org/officeDocument/2006/relationships/slide" Target="/ppt/slides/slide7.xml" Id="R7e70d47711eb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72b235154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90fa4eca4e2e" /><Relationship Type="http://schemas.openxmlformats.org/officeDocument/2006/relationships/theme" Target="/ppt/slideMasters/theme/theme1.xml" Id="R0baebe60f8e7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390fa4eca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ebaee580b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d1d0bf43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1aeaacb1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c19af760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7e1ff5b2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5b9359ae7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50890414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EGGESBØ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EIENDOM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5 102 191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56 395 386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57 532 775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JILL-MARI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OLGA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REIDUN ANN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JOFRID OLAUG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