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04d20765764e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0e484522a548d9"/>
  </p:sldMasterIdLst>
  <p:sldIdLst>
    <p:sldId xmlns:r="http://schemas.openxmlformats.org/officeDocument/2006/relationships" id="256" r:id="R0d536edf0d0f42eb"/>
    <p:sldId xmlns:r="http://schemas.openxmlformats.org/officeDocument/2006/relationships" id="257" r:id="R3d495d3d17cd4ab0"/>
    <p:sldId xmlns:r="http://schemas.openxmlformats.org/officeDocument/2006/relationships" id="258" r:id="R074c59c98bbe4ade"/>
    <p:sldId xmlns:r="http://schemas.openxmlformats.org/officeDocument/2006/relationships" id="259" r:id="R18bb21681b444aee"/>
    <p:sldId xmlns:r="http://schemas.openxmlformats.org/officeDocument/2006/relationships" id="260" r:id="R4eb3f05a87f847d9"/>
    <p:sldId xmlns:r="http://schemas.openxmlformats.org/officeDocument/2006/relationships" id="261" r:id="R70d5359c05854d40"/>
    <p:sldId xmlns:r="http://schemas.openxmlformats.org/officeDocument/2006/relationships" id="262" r:id="R451d8a1d776e40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0e484522a548d9" /><Relationship Type="http://schemas.openxmlformats.org/officeDocument/2006/relationships/slide" Target="/ppt/slides/slide1.xml" Id="R0d536edf0d0f42eb" /><Relationship Type="http://schemas.openxmlformats.org/officeDocument/2006/relationships/slide" Target="/ppt/slides/slide2.xml" Id="R3d495d3d17cd4ab0" /><Relationship Type="http://schemas.openxmlformats.org/officeDocument/2006/relationships/slide" Target="/ppt/slides/slide3.xml" Id="R074c59c98bbe4ade" /><Relationship Type="http://schemas.openxmlformats.org/officeDocument/2006/relationships/slide" Target="/ppt/slides/slide4.xml" Id="R18bb21681b444aee" /><Relationship Type="http://schemas.openxmlformats.org/officeDocument/2006/relationships/slide" Target="/ppt/slides/slide5.xml" Id="R4eb3f05a87f847d9" /><Relationship Type="http://schemas.openxmlformats.org/officeDocument/2006/relationships/slide" Target="/ppt/slides/slide6.xml" Id="R70d5359c05854d40" /><Relationship Type="http://schemas.openxmlformats.org/officeDocument/2006/relationships/slide" Target="/ppt/slides/slide7.xml" Id="R451d8a1d776e40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01dad14ebc44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d099654bd4709" /><Relationship Type="http://schemas.openxmlformats.org/officeDocument/2006/relationships/theme" Target="/ppt/slideMasters/theme/theme1.xml" Id="Rd8887a3bbd624d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4d099654bd47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d83e6920064c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c7c9c7bb9741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6bcf6edee4d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811ee4d3d42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eca2b542241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5c1a16ab540f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2f53c2b49f42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VOLSTAD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VOLSTAD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−6 487 971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14 423 183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537 935 534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759 115 257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BALIEIRA HOLDING AS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ENCORE INVEST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MULTIMUM HOLDING AS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VOLSTAD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Lerstadvegen 517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6018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11 18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979 913 281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VOLSTAD AS</a:t>
            </a:r>
          </a:p>
        </p:txBody>
      </p:sp>
    </p:spTree>
  </p:cSld>
  <p:clrMapOvr>
    <a:masterClrMapping xmlns:a="http://schemas.openxmlformats.org/drawingml/2006/main"/>
  </p:clrMapOvr>
</p:sld>
</file>