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cb8268ae5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e74a589854587"/>
  </p:sldMasterIdLst>
  <p:sldIdLst>
    <p:sldId xmlns:r="http://schemas.openxmlformats.org/officeDocument/2006/relationships" id="256" r:id="Rff81cc5e898a492b"/>
    <p:sldId xmlns:r="http://schemas.openxmlformats.org/officeDocument/2006/relationships" id="257" r:id="Rdd6ef01e76634d8b"/>
    <p:sldId xmlns:r="http://schemas.openxmlformats.org/officeDocument/2006/relationships" id="258" r:id="Rcd8e99f458f94c59"/>
    <p:sldId xmlns:r="http://schemas.openxmlformats.org/officeDocument/2006/relationships" id="259" r:id="R534e0e9c31da4eb6"/>
    <p:sldId xmlns:r="http://schemas.openxmlformats.org/officeDocument/2006/relationships" id="260" r:id="R811e34ccb6034ca6"/>
    <p:sldId xmlns:r="http://schemas.openxmlformats.org/officeDocument/2006/relationships" id="261" r:id="R2d534fcfa16f4046"/>
    <p:sldId xmlns:r="http://schemas.openxmlformats.org/officeDocument/2006/relationships" id="262" r:id="R5736fe8110a0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e74a589854587" /><Relationship Type="http://schemas.openxmlformats.org/officeDocument/2006/relationships/slide" Target="/ppt/slides/slide1.xml" Id="Rff81cc5e898a492b" /><Relationship Type="http://schemas.openxmlformats.org/officeDocument/2006/relationships/slide" Target="/ppt/slides/slide2.xml" Id="Rdd6ef01e76634d8b" /><Relationship Type="http://schemas.openxmlformats.org/officeDocument/2006/relationships/slide" Target="/ppt/slides/slide3.xml" Id="Rcd8e99f458f94c59" /><Relationship Type="http://schemas.openxmlformats.org/officeDocument/2006/relationships/slide" Target="/ppt/slides/slide4.xml" Id="R534e0e9c31da4eb6" /><Relationship Type="http://schemas.openxmlformats.org/officeDocument/2006/relationships/slide" Target="/ppt/slides/slide5.xml" Id="R811e34ccb6034ca6" /><Relationship Type="http://schemas.openxmlformats.org/officeDocument/2006/relationships/slide" Target="/ppt/slides/slide6.xml" Id="R2d534fcfa16f4046" /><Relationship Type="http://schemas.openxmlformats.org/officeDocument/2006/relationships/slide" Target="/ppt/slides/slide7.xml" Id="R5736fe8110a0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bb729e87e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5b5f023e4896" /><Relationship Type="http://schemas.openxmlformats.org/officeDocument/2006/relationships/theme" Target="/ppt/slideMasters/theme/theme1.xml" Id="R18df0261e472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35b5f023e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5b758e78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7499b7e2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c6c8acb6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6bfc3cc3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558f51d3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3bd6e92aa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ded5371a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