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6ab4c2765d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de242fa06745c3"/>
  </p:sldMasterIdLst>
  <p:sldIdLst>
    <p:sldId xmlns:r="http://schemas.openxmlformats.org/officeDocument/2006/relationships" id="256" r:id="Rea1d9433030f4474"/>
    <p:sldId xmlns:r="http://schemas.openxmlformats.org/officeDocument/2006/relationships" id="257" r:id="Rbed1acb815644722"/>
    <p:sldId xmlns:r="http://schemas.openxmlformats.org/officeDocument/2006/relationships" id="258" r:id="R772841912ba24074"/>
    <p:sldId xmlns:r="http://schemas.openxmlformats.org/officeDocument/2006/relationships" id="259" r:id="R58a7030cec504178"/>
    <p:sldId xmlns:r="http://schemas.openxmlformats.org/officeDocument/2006/relationships" id="260" r:id="Rd68d330212fc48cc"/>
    <p:sldId xmlns:r="http://schemas.openxmlformats.org/officeDocument/2006/relationships" id="261" r:id="R2147b000490f4f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e242fa06745c3" /><Relationship Type="http://schemas.openxmlformats.org/officeDocument/2006/relationships/slide" Target="/ppt/slides/slide1.xml" Id="Rea1d9433030f4474" /><Relationship Type="http://schemas.openxmlformats.org/officeDocument/2006/relationships/slide" Target="/ppt/slides/slide2.xml" Id="Rbed1acb815644722" /><Relationship Type="http://schemas.openxmlformats.org/officeDocument/2006/relationships/slide" Target="/ppt/slides/slide3.xml" Id="R772841912ba24074" /><Relationship Type="http://schemas.openxmlformats.org/officeDocument/2006/relationships/slide" Target="/ppt/slides/slide4.xml" Id="R58a7030cec504178" /><Relationship Type="http://schemas.openxmlformats.org/officeDocument/2006/relationships/slide" Target="/ppt/slides/slide5.xml" Id="Rd68d330212fc48cc" /><Relationship Type="http://schemas.openxmlformats.org/officeDocument/2006/relationships/slide" Target="/ppt/slides/slide6.xml" Id="R2147b000490f4f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2d862b499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02db9ae774d96" /><Relationship Type="http://schemas.openxmlformats.org/officeDocument/2006/relationships/theme" Target="/ppt/slideMasters/theme/theme1.xml" Id="Rb4a3e9e7e3f4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402db9ae774d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dce6c723641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6ea252cd340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ed308fe25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f0c958369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666206cb944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7ccaef06b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ELEKTRO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ØSTENSTAD EINAR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RØISING RUNE  –  36,0 %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979 915 098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ELEKTRO AS</a:t>
            </a:r>
          </a:p>
        </p:txBody>
      </p:sp>
    </p:spTree>
  </p:cSld>
  <p:clrMapOvr>
    <a:masterClrMapping xmlns:a="http://schemas.openxmlformats.org/drawingml/2006/main"/>
  </p:clrMapOvr>
</p:sld>
</file>