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5dc846120447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35fc3d525074687"/>
  </p:sldMasterIdLst>
  <p:sldIdLst>
    <p:sldId xmlns:r="http://schemas.openxmlformats.org/officeDocument/2006/relationships" id="256" r:id="Rd482cc7bee154a63"/>
    <p:sldId xmlns:r="http://schemas.openxmlformats.org/officeDocument/2006/relationships" id="257" r:id="R95ef635233754205"/>
    <p:sldId xmlns:r="http://schemas.openxmlformats.org/officeDocument/2006/relationships" id="258" r:id="R374cde454af24923"/>
    <p:sldId xmlns:r="http://schemas.openxmlformats.org/officeDocument/2006/relationships" id="259" r:id="R7d40f3dd39d54559"/>
    <p:sldId xmlns:r="http://schemas.openxmlformats.org/officeDocument/2006/relationships" id="260" r:id="R79ab6f23c546400c"/>
    <p:sldId xmlns:r="http://schemas.openxmlformats.org/officeDocument/2006/relationships" id="261" r:id="Ra9e7523d5fc546ae"/>
    <p:sldId xmlns:r="http://schemas.openxmlformats.org/officeDocument/2006/relationships" id="262" r:id="Rdf6eb28249624a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5fc3d525074687" /><Relationship Type="http://schemas.openxmlformats.org/officeDocument/2006/relationships/slide" Target="/ppt/slides/slide1.xml" Id="Rd482cc7bee154a63" /><Relationship Type="http://schemas.openxmlformats.org/officeDocument/2006/relationships/slide" Target="/ppt/slides/slide2.xml" Id="R95ef635233754205" /><Relationship Type="http://schemas.openxmlformats.org/officeDocument/2006/relationships/slide" Target="/ppt/slides/slide3.xml" Id="R374cde454af24923" /><Relationship Type="http://schemas.openxmlformats.org/officeDocument/2006/relationships/slide" Target="/ppt/slides/slide4.xml" Id="R7d40f3dd39d54559" /><Relationship Type="http://schemas.openxmlformats.org/officeDocument/2006/relationships/slide" Target="/ppt/slides/slide5.xml" Id="R79ab6f23c546400c" /><Relationship Type="http://schemas.openxmlformats.org/officeDocument/2006/relationships/slide" Target="/ppt/slides/slide6.xml" Id="Ra9e7523d5fc546ae" /><Relationship Type="http://schemas.openxmlformats.org/officeDocument/2006/relationships/slide" Target="/ppt/slides/slide7.xml" Id="Rdf6eb28249624a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8fed041bae46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fb87c8db584dac" /><Relationship Type="http://schemas.openxmlformats.org/officeDocument/2006/relationships/theme" Target="/ppt/slideMasters/theme/theme1.xml" Id="Rc6a3fe7c3ee547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fb87c8db584d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912577cd0c46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04e3b6653c40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77f3e7e711493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ade83f76134b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b0c82b9b6c49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bbc6fb1c3f41c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be8c0c3f0342b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FAGERNES HANDELSSTED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FAGERNES HANDELSSTED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FAGERNES HANDELSSTED AS ble etablert [år] og holder til i Narvik.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FAGERNES HANDELSSTED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FAGERNES HANDELSSTED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FAGERNES HANDELSSTED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−282 997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−1 456 335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67 754 665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278 630 098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FAGERNES HANDELSSTED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 PETTER OPSHAUG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FAGERNES HANDELSSTED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Skarvenesveien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8514 Narvik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76 96 94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979 916 841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FAGERNES HANDELSSTED AS</a:t>
            </a:r>
          </a:p>
        </p:txBody>
      </p:sp>
    </p:spTree>
  </p:cSld>
  <p:clrMapOvr>
    <a:masterClrMapping xmlns:a="http://schemas.openxmlformats.org/drawingml/2006/main"/>
  </p:clrMapOvr>
</p:sld>
</file>