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19d70c4b7d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8297bee63d4b5e"/>
  </p:sldMasterIdLst>
  <p:sldIdLst>
    <p:sldId xmlns:r="http://schemas.openxmlformats.org/officeDocument/2006/relationships" id="256" r:id="R323c451872794ae1"/>
    <p:sldId xmlns:r="http://schemas.openxmlformats.org/officeDocument/2006/relationships" id="257" r:id="R99116d9ec09d4536"/>
    <p:sldId xmlns:r="http://schemas.openxmlformats.org/officeDocument/2006/relationships" id="258" r:id="R0bfe913c180546a1"/>
    <p:sldId xmlns:r="http://schemas.openxmlformats.org/officeDocument/2006/relationships" id="259" r:id="Rf4cc6b1eb1714224"/>
    <p:sldId xmlns:r="http://schemas.openxmlformats.org/officeDocument/2006/relationships" id="260" r:id="Rdf6edb3c06bc48e2"/>
    <p:sldId xmlns:r="http://schemas.openxmlformats.org/officeDocument/2006/relationships" id="261" r:id="Rd56ed9afc01c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297bee63d4b5e" /><Relationship Type="http://schemas.openxmlformats.org/officeDocument/2006/relationships/slide" Target="/ppt/slides/slide1.xml" Id="R323c451872794ae1" /><Relationship Type="http://schemas.openxmlformats.org/officeDocument/2006/relationships/slide" Target="/ppt/slides/slide2.xml" Id="R99116d9ec09d4536" /><Relationship Type="http://schemas.openxmlformats.org/officeDocument/2006/relationships/slide" Target="/ppt/slides/slide3.xml" Id="R0bfe913c180546a1" /><Relationship Type="http://schemas.openxmlformats.org/officeDocument/2006/relationships/slide" Target="/ppt/slides/slide4.xml" Id="Rf4cc6b1eb1714224" /><Relationship Type="http://schemas.openxmlformats.org/officeDocument/2006/relationships/slide" Target="/ppt/slides/slide5.xml" Id="Rdf6edb3c06bc48e2" /><Relationship Type="http://schemas.openxmlformats.org/officeDocument/2006/relationships/slide" Target="/ppt/slides/slide6.xml" Id="Rd56ed9afc01c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689728b1947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c58d524814a71" /><Relationship Type="http://schemas.openxmlformats.org/officeDocument/2006/relationships/theme" Target="/ppt/slideMasters/theme/theme1.xml" Id="R7d4e0e09a0c34b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4c58d524814a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bd3218bf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fc725d5e7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2a15d72ea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4a6a9b403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360b28d5640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d60f0e57f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HALVAR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9130 Hansnes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81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HALVAR HANSEN AS</a:t>
            </a:r>
          </a:p>
        </p:txBody>
      </p:sp>
    </p:spTree>
  </p:cSld>
  <p:clrMapOvr>
    <a:masterClrMapping xmlns:a="http://schemas.openxmlformats.org/drawingml/2006/main"/>
  </p:clrMapOvr>
</p:sld>
</file>