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174fc972f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70a714315423a"/>
  </p:sldMasterIdLst>
  <p:sldIdLst>
    <p:sldId xmlns:r="http://schemas.openxmlformats.org/officeDocument/2006/relationships" id="256" r:id="R2155e673ef2c4293"/>
    <p:sldId xmlns:r="http://schemas.openxmlformats.org/officeDocument/2006/relationships" id="257" r:id="R0b4091d9446a4575"/>
    <p:sldId xmlns:r="http://schemas.openxmlformats.org/officeDocument/2006/relationships" id="258" r:id="R0d68f0ae82684dd6"/>
    <p:sldId xmlns:r="http://schemas.openxmlformats.org/officeDocument/2006/relationships" id="259" r:id="R437298826a804fed"/>
    <p:sldId xmlns:r="http://schemas.openxmlformats.org/officeDocument/2006/relationships" id="260" r:id="R0e8585ebde5840e5"/>
    <p:sldId xmlns:r="http://schemas.openxmlformats.org/officeDocument/2006/relationships" id="261" r:id="R4d1f082dac1a4118"/>
    <p:sldId xmlns:r="http://schemas.openxmlformats.org/officeDocument/2006/relationships" id="262" r:id="R56ef428d22d6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70a714315423a" /><Relationship Type="http://schemas.openxmlformats.org/officeDocument/2006/relationships/slide" Target="/ppt/slides/slide1.xml" Id="R2155e673ef2c4293" /><Relationship Type="http://schemas.openxmlformats.org/officeDocument/2006/relationships/slide" Target="/ppt/slides/slide2.xml" Id="R0b4091d9446a4575" /><Relationship Type="http://schemas.openxmlformats.org/officeDocument/2006/relationships/slide" Target="/ppt/slides/slide3.xml" Id="R0d68f0ae82684dd6" /><Relationship Type="http://schemas.openxmlformats.org/officeDocument/2006/relationships/slide" Target="/ppt/slides/slide4.xml" Id="R437298826a804fed" /><Relationship Type="http://schemas.openxmlformats.org/officeDocument/2006/relationships/slide" Target="/ppt/slides/slide5.xml" Id="R0e8585ebde5840e5" /><Relationship Type="http://schemas.openxmlformats.org/officeDocument/2006/relationships/slide" Target="/ppt/slides/slide6.xml" Id="R4d1f082dac1a4118" /><Relationship Type="http://schemas.openxmlformats.org/officeDocument/2006/relationships/slide" Target="/ppt/slides/slide7.xml" Id="R56ef428d22d6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0bc1f088b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04817830c46ea" /><Relationship Type="http://schemas.openxmlformats.org/officeDocument/2006/relationships/theme" Target="/ppt/slideMasters/theme/theme1.xml" Id="Rbc0dc0c80c3a47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04817830c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4d6f0bd547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767a63ab4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c38528a44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04299c546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a994bea26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fada360b4d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c29a8ade6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HALVAR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HALVAR HANSEN AS ble etablert [år] og holder til i Hansnes.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1 125 330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HALVARD HANSEN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ROALD LARSEN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9130 Hansnes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81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