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ec44b6350048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7de56029614365"/>
  </p:sldMasterIdLst>
  <p:sldIdLst>
    <p:sldId xmlns:r="http://schemas.openxmlformats.org/officeDocument/2006/relationships" id="256" r:id="R195d1225654d4e2a"/>
    <p:sldId xmlns:r="http://schemas.openxmlformats.org/officeDocument/2006/relationships" id="257" r:id="R96347d1eba3c48ea"/>
    <p:sldId xmlns:r="http://schemas.openxmlformats.org/officeDocument/2006/relationships" id="258" r:id="Rd138aec5bca74242"/>
    <p:sldId xmlns:r="http://schemas.openxmlformats.org/officeDocument/2006/relationships" id="259" r:id="Rf6a398d56f324ad6"/>
    <p:sldId xmlns:r="http://schemas.openxmlformats.org/officeDocument/2006/relationships" id="260" r:id="R58f1f3b269f5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de56029614365" /><Relationship Type="http://schemas.openxmlformats.org/officeDocument/2006/relationships/slide" Target="/ppt/slides/slide1.xml" Id="R195d1225654d4e2a" /><Relationship Type="http://schemas.openxmlformats.org/officeDocument/2006/relationships/slide" Target="/ppt/slides/slide2.xml" Id="R96347d1eba3c48ea" /><Relationship Type="http://schemas.openxmlformats.org/officeDocument/2006/relationships/slide" Target="/ppt/slides/slide3.xml" Id="Rd138aec5bca74242" /><Relationship Type="http://schemas.openxmlformats.org/officeDocument/2006/relationships/slide" Target="/ppt/slides/slide4.xml" Id="Rf6a398d56f324ad6" /><Relationship Type="http://schemas.openxmlformats.org/officeDocument/2006/relationships/slide" Target="/ppt/slides/slide5.xml" Id="R58f1f3b269f5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cf2311a7f49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de64ae3e14e2e" /><Relationship Type="http://schemas.openxmlformats.org/officeDocument/2006/relationships/theme" Target="/ppt/slideMasters/theme/theme1.xml" Id="Rb9e3937de58142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de64ae3e14e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b99fe2fe947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00da1e56e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a573dd73042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3173b352445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0113938af46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TRONDHEIM KUNSTMUSEUM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KUNSTMUSEUM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 KUNSTMUSEUM STI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KUNSTMUSEUM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KUNSTMUSEUM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KUNSTMUSEUM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Bispegata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53 81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979 917 848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TRONDHEIM KUNSTMUSEUM STI</a:t>
            </a:r>
          </a:p>
        </p:txBody>
      </p:sp>
    </p:spTree>
  </p:cSld>
  <p:clrMapOvr>
    <a:masterClrMapping xmlns:a="http://schemas.openxmlformats.org/drawingml/2006/main"/>
  </p:clrMapOvr>
</p:sld>
</file>