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6eac88521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34d9332ead425d"/>
  </p:sldMasterIdLst>
  <p:sldIdLst>
    <p:sldId xmlns:r="http://schemas.openxmlformats.org/officeDocument/2006/relationships" id="256" r:id="R7b89e30b1ddf4a7d"/>
    <p:sldId xmlns:r="http://schemas.openxmlformats.org/officeDocument/2006/relationships" id="257" r:id="R6ae234c5e39f44b4"/>
    <p:sldId xmlns:r="http://schemas.openxmlformats.org/officeDocument/2006/relationships" id="258" r:id="R7856082f63694118"/>
    <p:sldId xmlns:r="http://schemas.openxmlformats.org/officeDocument/2006/relationships" id="259" r:id="R73006736f81b45b1"/>
    <p:sldId xmlns:r="http://schemas.openxmlformats.org/officeDocument/2006/relationships" id="260" r:id="R33a27ee15a754930"/>
    <p:sldId xmlns:r="http://schemas.openxmlformats.org/officeDocument/2006/relationships" id="261" r:id="R757c3c4c958e4c7d"/>
    <p:sldId xmlns:r="http://schemas.openxmlformats.org/officeDocument/2006/relationships" id="262" r:id="R704a73612b00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4d9332ead425d" /><Relationship Type="http://schemas.openxmlformats.org/officeDocument/2006/relationships/slide" Target="/ppt/slides/slide1.xml" Id="R7b89e30b1ddf4a7d" /><Relationship Type="http://schemas.openxmlformats.org/officeDocument/2006/relationships/slide" Target="/ppt/slides/slide2.xml" Id="R6ae234c5e39f44b4" /><Relationship Type="http://schemas.openxmlformats.org/officeDocument/2006/relationships/slide" Target="/ppt/slides/slide3.xml" Id="R7856082f63694118" /><Relationship Type="http://schemas.openxmlformats.org/officeDocument/2006/relationships/slide" Target="/ppt/slides/slide4.xml" Id="R73006736f81b45b1" /><Relationship Type="http://schemas.openxmlformats.org/officeDocument/2006/relationships/slide" Target="/ppt/slides/slide5.xml" Id="R33a27ee15a754930" /><Relationship Type="http://schemas.openxmlformats.org/officeDocument/2006/relationships/slide" Target="/ppt/slides/slide6.xml" Id="R757c3c4c958e4c7d" /><Relationship Type="http://schemas.openxmlformats.org/officeDocument/2006/relationships/slide" Target="/ppt/slides/slide7.xml" Id="R704a73612b00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6d11ee7d044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f0d61edea4e8c" /><Relationship Type="http://schemas.openxmlformats.org/officeDocument/2006/relationships/theme" Target="/ppt/slideMasters/theme/theme1.xml" Id="Rf8c40d78bbc341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2f0d61edea4e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908dead8448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4d9465704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33f67abfe41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c099173547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26e6da6e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dc57fbf20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3f2b70122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MALERMESTER ARNE KALSTAD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MALERMESTER ARNE KALSTAD AS ble etablert [år] og holder til i Sande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Myrmel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6973 Sande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87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MALERMESTER ARNE KALSTAD AS</a:t>
            </a:r>
          </a:p>
        </p:txBody>
      </p:sp>
    </p:spTree>
  </p:cSld>
  <p:clrMapOvr>
    <a:masterClrMapping xmlns:a="http://schemas.openxmlformats.org/drawingml/2006/main"/>
  </p:clrMapOvr>
</p:sld>
</file>