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3b7050e71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abbe8c86a4b83"/>
  </p:sldMasterIdLst>
  <p:sldIdLst>
    <p:sldId xmlns:r="http://schemas.openxmlformats.org/officeDocument/2006/relationships" id="256" r:id="R36135faf44354c8b"/>
    <p:sldId xmlns:r="http://schemas.openxmlformats.org/officeDocument/2006/relationships" id="257" r:id="Rbb6c9cbaacaa421b"/>
    <p:sldId xmlns:r="http://schemas.openxmlformats.org/officeDocument/2006/relationships" id="258" r:id="R411fe9299f8e4b2a"/>
    <p:sldId xmlns:r="http://schemas.openxmlformats.org/officeDocument/2006/relationships" id="259" r:id="Rc72ce7a378db4d4d"/>
    <p:sldId xmlns:r="http://schemas.openxmlformats.org/officeDocument/2006/relationships" id="260" r:id="Rbb1693faf96c453d"/>
    <p:sldId xmlns:r="http://schemas.openxmlformats.org/officeDocument/2006/relationships" id="261" r:id="Radba2d68bf654e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abbe8c86a4b83" /><Relationship Type="http://schemas.openxmlformats.org/officeDocument/2006/relationships/slide" Target="/ppt/slides/slide1.xml" Id="R36135faf44354c8b" /><Relationship Type="http://schemas.openxmlformats.org/officeDocument/2006/relationships/slide" Target="/ppt/slides/slide2.xml" Id="Rbb6c9cbaacaa421b" /><Relationship Type="http://schemas.openxmlformats.org/officeDocument/2006/relationships/slide" Target="/ppt/slides/slide3.xml" Id="R411fe9299f8e4b2a" /><Relationship Type="http://schemas.openxmlformats.org/officeDocument/2006/relationships/slide" Target="/ppt/slides/slide4.xml" Id="Rc72ce7a378db4d4d" /><Relationship Type="http://schemas.openxmlformats.org/officeDocument/2006/relationships/slide" Target="/ppt/slides/slide5.xml" Id="Rbb1693faf96c453d" /><Relationship Type="http://schemas.openxmlformats.org/officeDocument/2006/relationships/slide" Target="/ppt/slides/slide6.xml" Id="Radba2d68bf654e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72f4209f842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a5030864c4364" /><Relationship Type="http://schemas.openxmlformats.org/officeDocument/2006/relationships/theme" Target="/ppt/slideMasters/theme/theme1.xml" Id="Re1c7497cf8d3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a5030864c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adc86653f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327bc7bab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4b55642ac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5ffc85861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074ecf336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9ea9889ef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ARNE HUNSTAD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ARNE HUNSTAD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ARNE HUNSTAD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ARNE HUNSTAD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ARNE HUNSTAD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ARNE HUNSTAD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HENRIKSEN KJELL VILHELM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HUNSTAD ARNE-HENRIK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HUNSTAD STIG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HUNSTAD TOM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ARNE HUNSTAD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979 919 549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ARNE HUNSTAD AS</a:t>
            </a:r>
          </a:p>
        </p:txBody>
      </p:sp>
    </p:spTree>
  </p:cSld>
  <p:clrMapOvr>
    <a:masterClrMapping xmlns:a="http://schemas.openxmlformats.org/drawingml/2006/main"/>
  </p:clrMapOvr>
</p:sld>
</file>