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526a6f3f5848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39cb81cdc04cac"/>
  </p:sldMasterIdLst>
  <p:sldIdLst>
    <p:sldId xmlns:r="http://schemas.openxmlformats.org/officeDocument/2006/relationships" id="256" r:id="R23bd7e96494e41a8"/>
    <p:sldId xmlns:r="http://schemas.openxmlformats.org/officeDocument/2006/relationships" id="257" r:id="Rf76da5fb23864f73"/>
    <p:sldId xmlns:r="http://schemas.openxmlformats.org/officeDocument/2006/relationships" id="258" r:id="R566273c982974c1a"/>
    <p:sldId xmlns:r="http://schemas.openxmlformats.org/officeDocument/2006/relationships" id="259" r:id="R67f1e990e32f4bb6"/>
    <p:sldId xmlns:r="http://schemas.openxmlformats.org/officeDocument/2006/relationships" id="260" r:id="R15fa445b2ec84507"/>
    <p:sldId xmlns:r="http://schemas.openxmlformats.org/officeDocument/2006/relationships" id="261" r:id="R70699cd9cbce4f86"/>
    <p:sldId xmlns:r="http://schemas.openxmlformats.org/officeDocument/2006/relationships" id="262" r:id="Re8009d3d1d9c4d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39cb81cdc04cac" /><Relationship Type="http://schemas.openxmlformats.org/officeDocument/2006/relationships/slide" Target="/ppt/slides/slide1.xml" Id="R23bd7e96494e41a8" /><Relationship Type="http://schemas.openxmlformats.org/officeDocument/2006/relationships/slide" Target="/ppt/slides/slide2.xml" Id="Rf76da5fb23864f73" /><Relationship Type="http://schemas.openxmlformats.org/officeDocument/2006/relationships/slide" Target="/ppt/slides/slide3.xml" Id="R566273c982974c1a" /><Relationship Type="http://schemas.openxmlformats.org/officeDocument/2006/relationships/slide" Target="/ppt/slides/slide4.xml" Id="R67f1e990e32f4bb6" /><Relationship Type="http://schemas.openxmlformats.org/officeDocument/2006/relationships/slide" Target="/ppt/slides/slide5.xml" Id="R15fa445b2ec84507" /><Relationship Type="http://schemas.openxmlformats.org/officeDocument/2006/relationships/slide" Target="/ppt/slides/slide6.xml" Id="R70699cd9cbce4f86" /><Relationship Type="http://schemas.openxmlformats.org/officeDocument/2006/relationships/slide" Target="/ppt/slides/slide7.xml" Id="Re8009d3d1d9c4d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a962801c2b40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338317d1e948cc" /><Relationship Type="http://schemas.openxmlformats.org/officeDocument/2006/relationships/theme" Target="/ppt/slideMasters/theme/theme1.xml" Id="R2b5b1f124e9645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338317d1e948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5bf7407464c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1f81acacb42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6e0952479041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2eea5ef9064d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3ab08e0b247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4c91dd4f434b2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1731d76d0242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VALLDAL GRØNT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VALLDAL GRØNT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VALLDAL GRØNT AS ble etablert [år] og holder til i Valldal.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VALLDAL GRØNT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VALLDAL GRØNT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VALLDAL GRØNT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16 232 846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−107 037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−630 774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−261 980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7 182 882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VALLDAL GRØNT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MYKLEBUST  –  18,9 %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OLE FUGLEM  –  10,1 %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ØYVIND SANDNES  –  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BRØDRENE JANGAARD AS  –  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RAYMOND URI  –  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JØRGEN GJERDE  –  3,8 %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VALLDAL GRØNT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6210 Valldal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979 923 813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VALLDAL GRØNT AS</a:t>
            </a:r>
          </a:p>
        </p:txBody>
      </p:sp>
    </p:spTree>
  </p:cSld>
  <p:clrMapOvr>
    <a:masterClrMapping xmlns:a="http://schemas.openxmlformats.org/drawingml/2006/main"/>
  </p:clrMapOvr>
</p:sld>
</file>