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711cd5a52f47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cc73bd8d684e7e"/>
  </p:sldMasterIdLst>
  <p:sldIdLst>
    <p:sldId xmlns:r="http://schemas.openxmlformats.org/officeDocument/2006/relationships" id="256" r:id="Rcd2961564e3d47cf"/>
    <p:sldId xmlns:r="http://schemas.openxmlformats.org/officeDocument/2006/relationships" id="257" r:id="R692d903c6bf94987"/>
    <p:sldId xmlns:r="http://schemas.openxmlformats.org/officeDocument/2006/relationships" id="258" r:id="R8457d08238c54d4e"/>
    <p:sldId xmlns:r="http://schemas.openxmlformats.org/officeDocument/2006/relationships" id="259" r:id="R218678034d16441f"/>
    <p:sldId xmlns:r="http://schemas.openxmlformats.org/officeDocument/2006/relationships" id="260" r:id="Rd3fc7c397e184ea7"/>
    <p:sldId xmlns:r="http://schemas.openxmlformats.org/officeDocument/2006/relationships" id="261" r:id="R3dfd222dd8ce4760"/>
    <p:sldId xmlns:r="http://schemas.openxmlformats.org/officeDocument/2006/relationships" id="262" r:id="R83071a73e93f43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cc73bd8d684e7e" /><Relationship Type="http://schemas.openxmlformats.org/officeDocument/2006/relationships/slide" Target="/ppt/slides/slide1.xml" Id="Rcd2961564e3d47cf" /><Relationship Type="http://schemas.openxmlformats.org/officeDocument/2006/relationships/slide" Target="/ppt/slides/slide2.xml" Id="R692d903c6bf94987" /><Relationship Type="http://schemas.openxmlformats.org/officeDocument/2006/relationships/slide" Target="/ppt/slides/slide3.xml" Id="R8457d08238c54d4e" /><Relationship Type="http://schemas.openxmlformats.org/officeDocument/2006/relationships/slide" Target="/ppt/slides/slide4.xml" Id="R218678034d16441f" /><Relationship Type="http://schemas.openxmlformats.org/officeDocument/2006/relationships/slide" Target="/ppt/slides/slide5.xml" Id="Rd3fc7c397e184ea7" /><Relationship Type="http://schemas.openxmlformats.org/officeDocument/2006/relationships/slide" Target="/ppt/slides/slide6.xml" Id="R3dfd222dd8ce4760" /><Relationship Type="http://schemas.openxmlformats.org/officeDocument/2006/relationships/slide" Target="/ppt/slides/slide7.xml" Id="R83071a73e93f43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7cd553b8104d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0365e5a6304892" /><Relationship Type="http://schemas.openxmlformats.org/officeDocument/2006/relationships/theme" Target="/ppt/slideMasters/theme/theme1.xml" Id="Rb50aaa597c5347f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0365e5a63048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c6e4f8dbdd40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9baea07cd442e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1fa92e7c5642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88a2c924bc45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082ac8d81343d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b15192fe3c402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7d1c48ad684c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VALLDAL GRØNT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VALLDAL GRØNT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VALLDAL GRØNT AS ble etablert [år] og holder til i Valldal.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VALLDAL GRØNT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VALLDAL GRØNT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VALLDAL GRØNT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16 232 846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−107 037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−630 774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−261 980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7 182 882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VALLDAL GRØNT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MYKLEBUST HÅKON  –  18,9 %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FUGLEM JAN OLE  –  10,1 %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JANGAARD AS  –  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SANDNES ARNE ØYVIND  –  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URI RAYMOND  –  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3,9 %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VALLDAL GRØNT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6210 Valldal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979 923 813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VALLDAL GRØNT AS</a:t>
            </a:r>
          </a:p>
        </p:txBody>
      </p:sp>
    </p:spTree>
  </p:cSld>
  <p:clrMapOvr>
    <a:masterClrMapping xmlns:a="http://schemas.openxmlformats.org/drawingml/2006/main"/>
  </p:clrMapOvr>
</p:sld>
</file>