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04cf9839c444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7925d3ea8f423b"/>
  </p:sldMasterIdLst>
  <p:sldIdLst>
    <p:sldId xmlns:r="http://schemas.openxmlformats.org/officeDocument/2006/relationships" id="256" r:id="R485b39ef6e87420d"/>
    <p:sldId xmlns:r="http://schemas.openxmlformats.org/officeDocument/2006/relationships" id="257" r:id="Rd1b447a9add741ee"/>
    <p:sldId xmlns:r="http://schemas.openxmlformats.org/officeDocument/2006/relationships" id="258" r:id="R7be7a975c9384818"/>
    <p:sldId xmlns:r="http://schemas.openxmlformats.org/officeDocument/2006/relationships" id="259" r:id="R4370eae97ec64b2b"/>
    <p:sldId xmlns:r="http://schemas.openxmlformats.org/officeDocument/2006/relationships" id="260" r:id="Rc230c263881d44eb"/>
    <p:sldId xmlns:r="http://schemas.openxmlformats.org/officeDocument/2006/relationships" id="261" r:id="R61088409f43b4f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925d3ea8f423b" /><Relationship Type="http://schemas.openxmlformats.org/officeDocument/2006/relationships/slide" Target="/ppt/slides/slide1.xml" Id="R485b39ef6e87420d" /><Relationship Type="http://schemas.openxmlformats.org/officeDocument/2006/relationships/slide" Target="/ppt/slides/slide2.xml" Id="Rd1b447a9add741ee" /><Relationship Type="http://schemas.openxmlformats.org/officeDocument/2006/relationships/slide" Target="/ppt/slides/slide3.xml" Id="R7be7a975c9384818" /><Relationship Type="http://schemas.openxmlformats.org/officeDocument/2006/relationships/slide" Target="/ppt/slides/slide4.xml" Id="R4370eae97ec64b2b" /><Relationship Type="http://schemas.openxmlformats.org/officeDocument/2006/relationships/slide" Target="/ppt/slides/slide5.xml" Id="Rc230c263881d44eb" /><Relationship Type="http://schemas.openxmlformats.org/officeDocument/2006/relationships/slide" Target="/ppt/slides/slide6.xml" Id="R61088409f43b4f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f39ea3c27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063e3bdc646f7" /><Relationship Type="http://schemas.openxmlformats.org/officeDocument/2006/relationships/theme" Target="/ppt/slideMasters/theme/theme1.xml" Id="R94651716ece14a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2063e3bdc646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e3100cba84a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a6e05589b44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86691a40f46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b0a25af40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a674353e0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ab9ea38ca43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REVISJON AS</a:t>
            </a:r>
          </a:p>
        </p:txBody>
      </p:sp>
    </p:spTree>
  </p:cSld>
  <p:clrMapOvr>
    <a:masterClrMapping xmlns:a="http://schemas.openxmlformats.org/drawingml/2006/main"/>
  </p:clrMapOvr>
</p:sld>
</file>