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e1f7d0427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0af9b20654428"/>
  </p:sldMasterIdLst>
  <p:sldIdLst>
    <p:sldId xmlns:r="http://schemas.openxmlformats.org/officeDocument/2006/relationships" id="256" r:id="R8d7f57949a1b4768"/>
    <p:sldId xmlns:r="http://schemas.openxmlformats.org/officeDocument/2006/relationships" id="257" r:id="R6ac0dbd983064c6b"/>
    <p:sldId xmlns:r="http://schemas.openxmlformats.org/officeDocument/2006/relationships" id="258" r:id="R3f48a37cacbd403e"/>
    <p:sldId xmlns:r="http://schemas.openxmlformats.org/officeDocument/2006/relationships" id="259" r:id="Ra2b8aa929f604c3c"/>
    <p:sldId xmlns:r="http://schemas.openxmlformats.org/officeDocument/2006/relationships" id="260" r:id="R8561368e57cd452f"/>
    <p:sldId xmlns:r="http://schemas.openxmlformats.org/officeDocument/2006/relationships" id="261" r:id="R7932724a1daf4134"/>
    <p:sldId xmlns:r="http://schemas.openxmlformats.org/officeDocument/2006/relationships" id="262" r:id="R2cb5c3ce6a49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0af9b20654428" /><Relationship Type="http://schemas.openxmlformats.org/officeDocument/2006/relationships/slide" Target="/ppt/slides/slide1.xml" Id="R8d7f57949a1b4768" /><Relationship Type="http://schemas.openxmlformats.org/officeDocument/2006/relationships/slide" Target="/ppt/slides/slide2.xml" Id="R6ac0dbd983064c6b" /><Relationship Type="http://schemas.openxmlformats.org/officeDocument/2006/relationships/slide" Target="/ppt/slides/slide3.xml" Id="R3f48a37cacbd403e" /><Relationship Type="http://schemas.openxmlformats.org/officeDocument/2006/relationships/slide" Target="/ppt/slides/slide4.xml" Id="Ra2b8aa929f604c3c" /><Relationship Type="http://schemas.openxmlformats.org/officeDocument/2006/relationships/slide" Target="/ppt/slides/slide5.xml" Id="R8561368e57cd452f" /><Relationship Type="http://schemas.openxmlformats.org/officeDocument/2006/relationships/slide" Target="/ppt/slides/slide6.xml" Id="R7932724a1daf4134" /><Relationship Type="http://schemas.openxmlformats.org/officeDocument/2006/relationships/slide" Target="/ppt/slides/slide7.xml" Id="R2cb5c3ce6a49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c9dbb23a3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208d09cb44afd" /><Relationship Type="http://schemas.openxmlformats.org/officeDocument/2006/relationships/theme" Target="/ppt/slideMasters/theme/theme1.xml" Id="R1bb19b5714ad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6208d09cb4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4a88cd38d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efe3ac39148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545001a81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c6236ea8b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f817ec7a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76f8e5604d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217fe6708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1 811 100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1 NOR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