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d44e64fd904f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d517d3a7aa4fe8"/>
  </p:sldMasterIdLst>
  <p:sldIdLst>
    <p:sldId xmlns:r="http://schemas.openxmlformats.org/officeDocument/2006/relationships" id="256" r:id="R7e78abeddf1d40d3"/>
    <p:sldId xmlns:r="http://schemas.openxmlformats.org/officeDocument/2006/relationships" id="257" r:id="R8e48d9ec4a9e43f2"/>
    <p:sldId xmlns:r="http://schemas.openxmlformats.org/officeDocument/2006/relationships" id="258" r:id="Rc12ced53fa4e40f4"/>
    <p:sldId xmlns:r="http://schemas.openxmlformats.org/officeDocument/2006/relationships" id="259" r:id="R10e781307fda47c2"/>
    <p:sldId xmlns:r="http://schemas.openxmlformats.org/officeDocument/2006/relationships" id="260" r:id="R5df4f7e11dba4632"/>
    <p:sldId xmlns:r="http://schemas.openxmlformats.org/officeDocument/2006/relationships" id="261" r:id="R0092734dcf2f49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517d3a7aa4fe8" /><Relationship Type="http://schemas.openxmlformats.org/officeDocument/2006/relationships/slide" Target="/ppt/slides/slide1.xml" Id="R7e78abeddf1d40d3" /><Relationship Type="http://schemas.openxmlformats.org/officeDocument/2006/relationships/slide" Target="/ppt/slides/slide2.xml" Id="R8e48d9ec4a9e43f2" /><Relationship Type="http://schemas.openxmlformats.org/officeDocument/2006/relationships/slide" Target="/ppt/slides/slide3.xml" Id="Rc12ced53fa4e40f4" /><Relationship Type="http://schemas.openxmlformats.org/officeDocument/2006/relationships/slide" Target="/ppt/slides/slide4.xml" Id="R10e781307fda47c2" /><Relationship Type="http://schemas.openxmlformats.org/officeDocument/2006/relationships/slide" Target="/ppt/slides/slide5.xml" Id="R5df4f7e11dba4632" /><Relationship Type="http://schemas.openxmlformats.org/officeDocument/2006/relationships/slide" Target="/ppt/slides/slide6.xml" Id="R0092734dcf2f49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f61687144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8b069bb2b4418" /><Relationship Type="http://schemas.openxmlformats.org/officeDocument/2006/relationships/theme" Target="/ppt/slideMasters/theme/theme1.xml" Id="R17545e2ee06f48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18b069bb2b44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d4e87d50142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ab0764a394a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d71d347454a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d89b49e454e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85efcc1424b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cb7897dee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HOLMEFJORD LAKSEPRODUKTER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HOLMEFJORD LAKSEPRODUKTER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HOLMEFJORD LAKSEPRODUKTER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HOLMEFJORD LAKSEPRODUKTER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HOLMEFJORD LAKSEPRODUKTER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HOLMEFJORD LAKSEPRODUKTER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RODE BEHEER B. V.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HOLMEFJORD LAKSEPRODUKTER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HOLMEFJORD LAKSEPRODUKTER AS</a:t>
            </a:r>
          </a:p>
        </p:txBody>
      </p:sp>
    </p:spTree>
  </p:cSld>
  <p:clrMapOvr>
    <a:masterClrMapping xmlns:a="http://schemas.openxmlformats.org/drawingml/2006/main"/>
  </p:clrMapOvr>
</p:sld>
</file>