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c9f474f9dea4b9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e9af76e03df49e5"/>
  </p:sldMasterIdLst>
  <p:sldIdLst>
    <p:sldId xmlns:r="http://schemas.openxmlformats.org/officeDocument/2006/relationships" id="256" r:id="R721fd500e77548a8"/>
    <p:sldId xmlns:r="http://schemas.openxmlformats.org/officeDocument/2006/relationships" id="257" r:id="Rf62a42686fa84728"/>
    <p:sldId xmlns:r="http://schemas.openxmlformats.org/officeDocument/2006/relationships" id="258" r:id="R0a10ad118702404b"/>
    <p:sldId xmlns:r="http://schemas.openxmlformats.org/officeDocument/2006/relationships" id="259" r:id="R7142ba08aaed4cd4"/>
    <p:sldId xmlns:r="http://schemas.openxmlformats.org/officeDocument/2006/relationships" id="260" r:id="R16d8470904284408"/>
    <p:sldId xmlns:r="http://schemas.openxmlformats.org/officeDocument/2006/relationships" id="261" r:id="R42e0f0e5a5b0496a"/>
    <p:sldId xmlns:r="http://schemas.openxmlformats.org/officeDocument/2006/relationships" id="262" r:id="Rebe1a056d9ec4ed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e9af76e03df49e5" /><Relationship Type="http://schemas.openxmlformats.org/officeDocument/2006/relationships/slide" Target="/ppt/slides/slide1.xml" Id="R721fd500e77548a8" /><Relationship Type="http://schemas.openxmlformats.org/officeDocument/2006/relationships/slide" Target="/ppt/slides/slide2.xml" Id="Rf62a42686fa84728" /><Relationship Type="http://schemas.openxmlformats.org/officeDocument/2006/relationships/slide" Target="/ppt/slides/slide3.xml" Id="R0a10ad118702404b" /><Relationship Type="http://schemas.openxmlformats.org/officeDocument/2006/relationships/slide" Target="/ppt/slides/slide4.xml" Id="R7142ba08aaed4cd4" /><Relationship Type="http://schemas.openxmlformats.org/officeDocument/2006/relationships/slide" Target="/ppt/slides/slide5.xml" Id="R16d8470904284408" /><Relationship Type="http://schemas.openxmlformats.org/officeDocument/2006/relationships/slide" Target="/ppt/slides/slide6.xml" Id="R42e0f0e5a5b0496a" /><Relationship Type="http://schemas.openxmlformats.org/officeDocument/2006/relationships/slide" Target="/ppt/slides/slide7.xml" Id="Rebe1a056d9ec4ed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f5b9fe43a1493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368a6ee38a4cfc" /><Relationship Type="http://schemas.openxmlformats.org/officeDocument/2006/relationships/theme" Target="/ppt/slideMasters/theme/theme1.xml" Id="Rc6627ac63cc740c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8368a6ee38a4cf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f704efa634491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bcaa78d09148f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9d9a45d8dc4ba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7b677b2fb0447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b37849358f4b8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3bde3e6909441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95c29a999f497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LADESLETTA HAGESENTER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LADESLETTA HAGESENTER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LADESLETTA HAGESENTER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LADESLETTA HAGESENTER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LADESLETTA HAGESENTER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LADESLETTA HAGESENTER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−42 802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86 321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3 427 152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3 469 602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LADESLETTA HAGESENTER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LISE SOLEM HØEG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LADESLETTA HAGESENTER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Jarlheimbakken 5A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7041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post@ladeslettahage.no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979 929 021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LADESLETTA HAGESENTER AS</a:t>
            </a:r>
          </a:p>
        </p:txBody>
      </p:sp>
    </p:spTree>
  </p:cSld>
  <p:clrMapOvr>
    <a:masterClrMapping xmlns:a="http://schemas.openxmlformats.org/drawingml/2006/main"/>
  </p:clrMapOvr>
</p:sld>
</file>