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9346ae17514d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03e87fefc74570"/>
  </p:sldMasterIdLst>
  <p:sldIdLst>
    <p:sldId xmlns:r="http://schemas.openxmlformats.org/officeDocument/2006/relationships" id="256" r:id="R9be4b6212d564630"/>
    <p:sldId xmlns:r="http://schemas.openxmlformats.org/officeDocument/2006/relationships" id="257" r:id="Rc72244ea6bcf442e"/>
    <p:sldId xmlns:r="http://schemas.openxmlformats.org/officeDocument/2006/relationships" id="258" r:id="R31960a5c49224423"/>
    <p:sldId xmlns:r="http://schemas.openxmlformats.org/officeDocument/2006/relationships" id="259" r:id="R257b38f48834423c"/>
    <p:sldId xmlns:r="http://schemas.openxmlformats.org/officeDocument/2006/relationships" id="260" r:id="Re7a91681702547d0"/>
    <p:sldId xmlns:r="http://schemas.openxmlformats.org/officeDocument/2006/relationships" id="261" r:id="R25e5d7f4205c46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03e87fefc74570" /><Relationship Type="http://schemas.openxmlformats.org/officeDocument/2006/relationships/slide" Target="/ppt/slides/slide1.xml" Id="R9be4b6212d564630" /><Relationship Type="http://schemas.openxmlformats.org/officeDocument/2006/relationships/slide" Target="/ppt/slides/slide2.xml" Id="Rc72244ea6bcf442e" /><Relationship Type="http://schemas.openxmlformats.org/officeDocument/2006/relationships/slide" Target="/ppt/slides/slide3.xml" Id="R31960a5c49224423" /><Relationship Type="http://schemas.openxmlformats.org/officeDocument/2006/relationships/slide" Target="/ppt/slides/slide4.xml" Id="R257b38f48834423c" /><Relationship Type="http://schemas.openxmlformats.org/officeDocument/2006/relationships/slide" Target="/ppt/slides/slide5.xml" Id="Re7a91681702547d0" /><Relationship Type="http://schemas.openxmlformats.org/officeDocument/2006/relationships/slide" Target="/ppt/slides/slide6.xml" Id="R25e5d7f4205c46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d12c302d9b48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10e70d4d4469e" /><Relationship Type="http://schemas.openxmlformats.org/officeDocument/2006/relationships/theme" Target="/ppt/slideMasters/theme/theme1.xml" Id="Rc8cf21b9bfa84b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010e70d4d446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fdd2ad61e42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4ca8707a443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e9253e02646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a397226cd42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5d4fd4fe14f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94655a1654e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HERMES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Trælvikveien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8906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zzeemm@online.no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979 929 609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HERMES AS</a:t>
            </a:r>
          </a:p>
        </p:txBody>
      </p:sp>
    </p:spTree>
  </p:cSld>
  <p:clrMapOvr>
    <a:masterClrMapping xmlns:a="http://schemas.openxmlformats.org/drawingml/2006/main"/>
  </p:clrMapOvr>
</p:sld>
</file>