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0bea05144b44f4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5b95f28ca6d4c5e"/>
  </p:sldMasterIdLst>
  <p:sldIdLst>
    <p:sldId xmlns:r="http://schemas.openxmlformats.org/officeDocument/2006/relationships" id="256" r:id="Rafd25ee360834064"/>
    <p:sldId xmlns:r="http://schemas.openxmlformats.org/officeDocument/2006/relationships" id="257" r:id="R0287fa87664a45fb"/>
    <p:sldId xmlns:r="http://schemas.openxmlformats.org/officeDocument/2006/relationships" id="258" r:id="Rebf44aade0e5475c"/>
    <p:sldId xmlns:r="http://schemas.openxmlformats.org/officeDocument/2006/relationships" id="259" r:id="R9c071c856d494ae6"/>
    <p:sldId xmlns:r="http://schemas.openxmlformats.org/officeDocument/2006/relationships" id="260" r:id="Rf85567c410e24fbe"/>
    <p:sldId xmlns:r="http://schemas.openxmlformats.org/officeDocument/2006/relationships" id="261" r:id="Rdfbff32a18bf4b86"/>
    <p:sldId xmlns:r="http://schemas.openxmlformats.org/officeDocument/2006/relationships" id="262" r:id="Rf7546ea73225462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b95f28ca6d4c5e" /><Relationship Type="http://schemas.openxmlformats.org/officeDocument/2006/relationships/slide" Target="/ppt/slides/slide1.xml" Id="Rafd25ee360834064" /><Relationship Type="http://schemas.openxmlformats.org/officeDocument/2006/relationships/slide" Target="/ppt/slides/slide2.xml" Id="R0287fa87664a45fb" /><Relationship Type="http://schemas.openxmlformats.org/officeDocument/2006/relationships/slide" Target="/ppt/slides/slide3.xml" Id="Rebf44aade0e5475c" /><Relationship Type="http://schemas.openxmlformats.org/officeDocument/2006/relationships/slide" Target="/ppt/slides/slide4.xml" Id="R9c071c856d494ae6" /><Relationship Type="http://schemas.openxmlformats.org/officeDocument/2006/relationships/slide" Target="/ppt/slides/slide5.xml" Id="Rf85567c410e24fbe" /><Relationship Type="http://schemas.openxmlformats.org/officeDocument/2006/relationships/slide" Target="/ppt/slides/slide6.xml" Id="Rdfbff32a18bf4b86" /><Relationship Type="http://schemas.openxmlformats.org/officeDocument/2006/relationships/slide" Target="/ppt/slides/slide7.xml" Id="Rf7546ea73225462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ec380e4da3485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3f7e4e99794e75" /><Relationship Type="http://schemas.openxmlformats.org/officeDocument/2006/relationships/theme" Target="/ppt/slideMasters/theme/theme1.xml" Id="R8018ce5572d24d5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13f7e4e99794e7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9b0c19ed8b42b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417ee575324c9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2f711636d24e5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e9509ccab140c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45aab024f0496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814c2c445549a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0c184355a2420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HERMES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HERMES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HERMES AS ble etablert [år] og holder til i Brønnøysund.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HERMES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HERMES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HERMES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422 538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−353 272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67 230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42 566 726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49 845 740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HERMES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NORHAV HOLDING AS  –  93,1 %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JOHANSEN  –  6,9 %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HERMES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Trælvikveien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8906 Brønnøysund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zzeemm@online.no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979 929 609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HERMES AS</a:t>
            </a:r>
          </a:p>
        </p:txBody>
      </p:sp>
    </p:spTree>
  </p:cSld>
  <p:clrMapOvr>
    <a:masterClrMapping xmlns:a="http://schemas.openxmlformats.org/drawingml/2006/main"/>
  </p:clrMapOvr>
</p:sld>
</file>