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92b6106b294c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7871bc42c9483f"/>
  </p:sldMasterIdLst>
  <p:sldIdLst>
    <p:sldId xmlns:r="http://schemas.openxmlformats.org/officeDocument/2006/relationships" id="256" r:id="R3fe22b3a75244477"/>
    <p:sldId xmlns:r="http://schemas.openxmlformats.org/officeDocument/2006/relationships" id="257" r:id="Rba1827afe3814a8b"/>
    <p:sldId xmlns:r="http://schemas.openxmlformats.org/officeDocument/2006/relationships" id="258" r:id="R6ca5d8cd25f1434e"/>
    <p:sldId xmlns:r="http://schemas.openxmlformats.org/officeDocument/2006/relationships" id="259" r:id="Rf0fa9f31d3be4bfb"/>
    <p:sldId xmlns:r="http://schemas.openxmlformats.org/officeDocument/2006/relationships" id="260" r:id="R177188fc18984c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7871bc42c9483f" /><Relationship Type="http://schemas.openxmlformats.org/officeDocument/2006/relationships/slide" Target="/ppt/slides/slide1.xml" Id="R3fe22b3a75244477" /><Relationship Type="http://schemas.openxmlformats.org/officeDocument/2006/relationships/slide" Target="/ppt/slides/slide2.xml" Id="Rba1827afe3814a8b" /><Relationship Type="http://schemas.openxmlformats.org/officeDocument/2006/relationships/slide" Target="/ppt/slides/slide3.xml" Id="R6ca5d8cd25f1434e" /><Relationship Type="http://schemas.openxmlformats.org/officeDocument/2006/relationships/slide" Target="/ppt/slides/slide4.xml" Id="Rf0fa9f31d3be4bfb" /><Relationship Type="http://schemas.openxmlformats.org/officeDocument/2006/relationships/slide" Target="/ppt/slides/slide5.xml" Id="R177188fc18984c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a1aa4f8fd44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25475a80141b0" /><Relationship Type="http://schemas.openxmlformats.org/officeDocument/2006/relationships/theme" Target="/ppt/slideMasters/theme/theme1.xml" Id="R6e23b671ae2543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525475a80141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0e729ae504d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b174fb65148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7a30282bb4d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77c7bb37148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5474240bb45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DISTRIKTSVETERINÆREN KVÆNANGEN KÅFJORD NORDREISA OG SKJERVØY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DISTRIKTSVETERINÆREN KVÆNANGEN KÅFJORD NORDREISA OG SKJERVØY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DISTRIKTSVETERINÆREN KVÆNANGEN KÅFJORD NORDREISA OG SKJERVØY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DISTRIKTSVETERINÆREN KVÆNANGEN KÅFJORD NORDREISA OG SKJERVØY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DISTRIKTSVETERINÆREN KVÆNANGEN KÅFJORD NORDREISA OG SKJERVØY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DISTRIKTSVETERINÆREN KVÆNANGEN KÅFJORD NORDREISA OG SKJERVØY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76 51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979 931 387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DISTRIKTSVETERINÆREN KVÆNANGEN KÅFJORD NORDREISA OG SKJERVØY</a:t>
            </a:r>
          </a:p>
        </p:txBody>
      </p:sp>
    </p:spTree>
  </p:cSld>
  <p:clrMapOvr>
    <a:masterClrMapping xmlns:a="http://schemas.openxmlformats.org/drawingml/2006/main"/>
  </p:clrMapOvr>
</p:sld>
</file>