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1c85f0d7c04a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62f144942d4be7"/>
  </p:sldMasterIdLst>
  <p:sldIdLst>
    <p:sldId xmlns:r="http://schemas.openxmlformats.org/officeDocument/2006/relationships" id="256" r:id="Raa31ba74381749d6"/>
    <p:sldId xmlns:r="http://schemas.openxmlformats.org/officeDocument/2006/relationships" id="257" r:id="R9924ba664f144967"/>
    <p:sldId xmlns:r="http://schemas.openxmlformats.org/officeDocument/2006/relationships" id="258" r:id="R21f822f4c0444564"/>
    <p:sldId xmlns:r="http://schemas.openxmlformats.org/officeDocument/2006/relationships" id="259" r:id="Ra1ba96312c0c421a"/>
    <p:sldId xmlns:r="http://schemas.openxmlformats.org/officeDocument/2006/relationships" id="260" r:id="R5ea3b1ef5f0f4d98"/>
    <p:sldId xmlns:r="http://schemas.openxmlformats.org/officeDocument/2006/relationships" id="261" r:id="R2dd8e646b7ac47b2"/>
    <p:sldId xmlns:r="http://schemas.openxmlformats.org/officeDocument/2006/relationships" id="262" r:id="R8e76928df6f446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62f144942d4be7" /><Relationship Type="http://schemas.openxmlformats.org/officeDocument/2006/relationships/slide" Target="/ppt/slides/slide1.xml" Id="Raa31ba74381749d6" /><Relationship Type="http://schemas.openxmlformats.org/officeDocument/2006/relationships/slide" Target="/ppt/slides/slide2.xml" Id="R9924ba664f144967" /><Relationship Type="http://schemas.openxmlformats.org/officeDocument/2006/relationships/slide" Target="/ppt/slides/slide3.xml" Id="R21f822f4c0444564" /><Relationship Type="http://schemas.openxmlformats.org/officeDocument/2006/relationships/slide" Target="/ppt/slides/slide4.xml" Id="Ra1ba96312c0c421a" /><Relationship Type="http://schemas.openxmlformats.org/officeDocument/2006/relationships/slide" Target="/ppt/slides/slide5.xml" Id="R5ea3b1ef5f0f4d98" /><Relationship Type="http://schemas.openxmlformats.org/officeDocument/2006/relationships/slide" Target="/ppt/slides/slide6.xml" Id="R2dd8e646b7ac47b2" /><Relationship Type="http://schemas.openxmlformats.org/officeDocument/2006/relationships/slide" Target="/ppt/slides/slide7.xml" Id="R8e76928df6f446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ecff39942741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a2ccd759694658" /><Relationship Type="http://schemas.openxmlformats.org/officeDocument/2006/relationships/theme" Target="/ppt/slideMasters/theme/theme1.xml" Id="R96b0343ccb354c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a2ccd7596946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ce00a4a05046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b4e090ad0049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98454d95349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d6c4fbd3f14e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0e9aa73f1749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7c9f9b7ca548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164e9ad3d46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HORVNESVEIEN 70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HORVNESVEIEN 70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HORVNESVEIEN 70 AS ble etablert [år] og holder til i Sandnessjøen.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HORVNESVEIEN 70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HORVNESVEIEN 70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HORVNESVEIEN 70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−7 131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−91 461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974 335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HORVNESVEIEN 70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VILJE2M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BUGGE CARL ULRIK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BUGGE METTE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BUGGE PÅL FREDRIK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HORVNESVEIEN 70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Ibsens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8800 Sandnessjøen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cubugge@online.no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979 932 839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HORVNESVEIEN 70 AS</a:t>
            </a:r>
          </a:p>
        </p:txBody>
      </p:sp>
    </p:spTree>
  </p:cSld>
  <p:clrMapOvr>
    <a:masterClrMapping xmlns:a="http://schemas.openxmlformats.org/drawingml/2006/main"/>
  </p:clrMapOvr>
</p:sld>
</file>