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8682be30dd47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835866c88a4c2f"/>
  </p:sldMasterIdLst>
  <p:sldIdLst>
    <p:sldId xmlns:r="http://schemas.openxmlformats.org/officeDocument/2006/relationships" id="256" r:id="R9659ed107e4d47ad"/>
    <p:sldId xmlns:r="http://schemas.openxmlformats.org/officeDocument/2006/relationships" id="257" r:id="Rcfed4f9f8bd948c3"/>
    <p:sldId xmlns:r="http://schemas.openxmlformats.org/officeDocument/2006/relationships" id="258" r:id="Rd84a02ccbf9a448d"/>
    <p:sldId xmlns:r="http://schemas.openxmlformats.org/officeDocument/2006/relationships" id="259" r:id="Rbeb0d4a337f743c0"/>
    <p:sldId xmlns:r="http://schemas.openxmlformats.org/officeDocument/2006/relationships" id="260" r:id="Rec0f23b2fee14208"/>
    <p:sldId xmlns:r="http://schemas.openxmlformats.org/officeDocument/2006/relationships" id="261" r:id="R86a5baf4197c4e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835866c88a4c2f" /><Relationship Type="http://schemas.openxmlformats.org/officeDocument/2006/relationships/slide" Target="/ppt/slides/slide1.xml" Id="R9659ed107e4d47ad" /><Relationship Type="http://schemas.openxmlformats.org/officeDocument/2006/relationships/slide" Target="/ppt/slides/slide2.xml" Id="Rcfed4f9f8bd948c3" /><Relationship Type="http://schemas.openxmlformats.org/officeDocument/2006/relationships/slide" Target="/ppt/slides/slide3.xml" Id="Rd84a02ccbf9a448d" /><Relationship Type="http://schemas.openxmlformats.org/officeDocument/2006/relationships/slide" Target="/ppt/slides/slide4.xml" Id="Rbeb0d4a337f743c0" /><Relationship Type="http://schemas.openxmlformats.org/officeDocument/2006/relationships/slide" Target="/ppt/slides/slide5.xml" Id="Rec0f23b2fee14208" /><Relationship Type="http://schemas.openxmlformats.org/officeDocument/2006/relationships/slide" Target="/ppt/slides/slide6.xml" Id="R86a5baf4197c4e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ca990ea14041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58c581f354c23" /><Relationship Type="http://schemas.openxmlformats.org/officeDocument/2006/relationships/theme" Target="/ppt/slideMasters/theme/theme1.xml" Id="R073128ff7edb42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a58c581f354c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22cd7f3cc4a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e005f1c6240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357f681214a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0da3eeb0044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ac4d4204b4f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ff93f42f34c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OLE'S KJØLEMONTASJE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OLE'S KJØLEMONTASJE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OLE'S KJØLEMONTASJE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OLE'S KJØLEMONTASJE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OLE'S KJØLEMONTASJE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OLE'S KJØLEMONTASJE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KLETTE OLE KURT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KLETTE VALBORG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OLE'S KJØLEMONTASJE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979 933 142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OLE'S KJØLEMONTASJE AS</a:t>
            </a:r>
          </a:p>
        </p:txBody>
      </p:sp>
    </p:spTree>
  </p:cSld>
  <p:clrMapOvr>
    <a:masterClrMapping xmlns:a="http://schemas.openxmlformats.org/drawingml/2006/main"/>
  </p:clrMapOvr>
</p:sld>
</file>