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46b221f47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91112ddde4805"/>
  </p:sldMasterIdLst>
  <p:sldIdLst>
    <p:sldId xmlns:r="http://schemas.openxmlformats.org/officeDocument/2006/relationships" id="256" r:id="Re975eac6c7fc4d47"/>
    <p:sldId xmlns:r="http://schemas.openxmlformats.org/officeDocument/2006/relationships" id="257" r:id="R34169ef3d3c74325"/>
    <p:sldId xmlns:r="http://schemas.openxmlformats.org/officeDocument/2006/relationships" id="258" r:id="R87674c0164f94861"/>
    <p:sldId xmlns:r="http://schemas.openxmlformats.org/officeDocument/2006/relationships" id="259" r:id="R4867569259d3477d"/>
    <p:sldId xmlns:r="http://schemas.openxmlformats.org/officeDocument/2006/relationships" id="260" r:id="Rb44cc4812b004955"/>
    <p:sldId xmlns:r="http://schemas.openxmlformats.org/officeDocument/2006/relationships" id="261" r:id="R5a8bde823750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91112ddde4805" /><Relationship Type="http://schemas.openxmlformats.org/officeDocument/2006/relationships/slide" Target="/ppt/slides/slide1.xml" Id="Re975eac6c7fc4d47" /><Relationship Type="http://schemas.openxmlformats.org/officeDocument/2006/relationships/slide" Target="/ppt/slides/slide2.xml" Id="R34169ef3d3c74325" /><Relationship Type="http://schemas.openxmlformats.org/officeDocument/2006/relationships/slide" Target="/ppt/slides/slide3.xml" Id="R87674c0164f94861" /><Relationship Type="http://schemas.openxmlformats.org/officeDocument/2006/relationships/slide" Target="/ppt/slides/slide4.xml" Id="R4867569259d3477d" /><Relationship Type="http://schemas.openxmlformats.org/officeDocument/2006/relationships/slide" Target="/ppt/slides/slide5.xml" Id="Rb44cc4812b004955" /><Relationship Type="http://schemas.openxmlformats.org/officeDocument/2006/relationships/slide" Target="/ppt/slides/slide6.xml" Id="R5a8bde823750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af874d642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9dabe056465c" /><Relationship Type="http://schemas.openxmlformats.org/officeDocument/2006/relationships/theme" Target="/ppt/slideMasters/theme/theme1.xml" Id="Re052b814d99a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a9dabe056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f6a334f60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fbc1614d8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f79081bc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7263932d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059f5508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0bbc5e99b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