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d55898dae49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4f880c3de4824"/>
  </p:sldMasterIdLst>
  <p:sldIdLst>
    <p:sldId xmlns:r="http://schemas.openxmlformats.org/officeDocument/2006/relationships" id="256" r:id="R3abb61ac8b624a98"/>
    <p:sldId xmlns:r="http://schemas.openxmlformats.org/officeDocument/2006/relationships" id="257" r:id="Rf829d9c335c9407b"/>
    <p:sldId xmlns:r="http://schemas.openxmlformats.org/officeDocument/2006/relationships" id="258" r:id="Rca3a3f1523524ea6"/>
    <p:sldId xmlns:r="http://schemas.openxmlformats.org/officeDocument/2006/relationships" id="259" r:id="R224dce8f98e24501"/>
    <p:sldId xmlns:r="http://schemas.openxmlformats.org/officeDocument/2006/relationships" id="260" r:id="R2f75b43e2b9f4479"/>
    <p:sldId xmlns:r="http://schemas.openxmlformats.org/officeDocument/2006/relationships" id="261" r:id="R92bc68f3ff8741d2"/>
    <p:sldId xmlns:r="http://schemas.openxmlformats.org/officeDocument/2006/relationships" id="262" r:id="R776b23c79f684c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4f880c3de4824" /><Relationship Type="http://schemas.openxmlformats.org/officeDocument/2006/relationships/slide" Target="/ppt/slides/slide1.xml" Id="R3abb61ac8b624a98" /><Relationship Type="http://schemas.openxmlformats.org/officeDocument/2006/relationships/slide" Target="/ppt/slides/slide2.xml" Id="Rf829d9c335c9407b" /><Relationship Type="http://schemas.openxmlformats.org/officeDocument/2006/relationships/slide" Target="/ppt/slides/slide3.xml" Id="Rca3a3f1523524ea6" /><Relationship Type="http://schemas.openxmlformats.org/officeDocument/2006/relationships/slide" Target="/ppt/slides/slide4.xml" Id="R224dce8f98e24501" /><Relationship Type="http://schemas.openxmlformats.org/officeDocument/2006/relationships/slide" Target="/ppt/slides/slide5.xml" Id="R2f75b43e2b9f4479" /><Relationship Type="http://schemas.openxmlformats.org/officeDocument/2006/relationships/slide" Target="/ppt/slides/slide6.xml" Id="R92bc68f3ff8741d2" /><Relationship Type="http://schemas.openxmlformats.org/officeDocument/2006/relationships/slide" Target="/ppt/slides/slide7.xml" Id="R776b23c79f684c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9730d18ca44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bdcb36de042ff" /><Relationship Type="http://schemas.openxmlformats.org/officeDocument/2006/relationships/theme" Target="/ppt/slideMasters/theme/theme1.xml" Id="Re8e8cc24af77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bdcb36de042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3c1340343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2e6f2a1f941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c9b4e3d4448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abb3b0dcc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bcde971c74b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636dc1cc44e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ca0af14d144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HOTEL FEVIK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HOTEL FEVIK AS ble etablert [år] og holder til i Fevik.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59 625 256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13 462 278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Hausland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4870 Fevik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979 938 411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