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ac24317335444a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9c7d163eab14eff"/>
  </p:sldMasterIdLst>
  <p:sldIdLst>
    <p:sldId xmlns:r="http://schemas.openxmlformats.org/officeDocument/2006/relationships" id="256" r:id="R70c26e2870d34dfa"/>
    <p:sldId xmlns:r="http://schemas.openxmlformats.org/officeDocument/2006/relationships" id="257" r:id="Rbf398123d7a54607"/>
    <p:sldId xmlns:r="http://schemas.openxmlformats.org/officeDocument/2006/relationships" id="258" r:id="Rf24c30ee8d644594"/>
    <p:sldId xmlns:r="http://schemas.openxmlformats.org/officeDocument/2006/relationships" id="259" r:id="Rbaf715a9a3be4c4b"/>
    <p:sldId xmlns:r="http://schemas.openxmlformats.org/officeDocument/2006/relationships" id="260" r:id="R57188a3824fc4e90"/>
    <p:sldId xmlns:r="http://schemas.openxmlformats.org/officeDocument/2006/relationships" id="261" r:id="Rb63d8e8c310842d4"/>
    <p:sldId xmlns:r="http://schemas.openxmlformats.org/officeDocument/2006/relationships" id="262" r:id="R69a802e6cbe249e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9c7d163eab14eff" /><Relationship Type="http://schemas.openxmlformats.org/officeDocument/2006/relationships/slide" Target="/ppt/slides/slide1.xml" Id="R70c26e2870d34dfa" /><Relationship Type="http://schemas.openxmlformats.org/officeDocument/2006/relationships/slide" Target="/ppt/slides/slide2.xml" Id="Rbf398123d7a54607" /><Relationship Type="http://schemas.openxmlformats.org/officeDocument/2006/relationships/slide" Target="/ppt/slides/slide3.xml" Id="Rf24c30ee8d644594" /><Relationship Type="http://schemas.openxmlformats.org/officeDocument/2006/relationships/slide" Target="/ppt/slides/slide4.xml" Id="Rbaf715a9a3be4c4b" /><Relationship Type="http://schemas.openxmlformats.org/officeDocument/2006/relationships/slide" Target="/ppt/slides/slide5.xml" Id="R57188a3824fc4e90" /><Relationship Type="http://schemas.openxmlformats.org/officeDocument/2006/relationships/slide" Target="/ppt/slides/slide6.xml" Id="Rb63d8e8c310842d4" /><Relationship Type="http://schemas.openxmlformats.org/officeDocument/2006/relationships/slide" Target="/ppt/slides/slide7.xml" Id="R69a802e6cbe249e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becfcaf76d24d7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93ab6d85714913" /><Relationship Type="http://schemas.openxmlformats.org/officeDocument/2006/relationships/theme" Target="/ppt/slideMasters/theme/theme1.xml" Id="Re63083b7bb874b2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d93ab6d8571491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8ea23ead38472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267d4e8e2046e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999a482f45408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dc3f2c3e944f2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cd1906ade9427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71ea24574743a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e4ea2b28e141e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ØLEN TREVARE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ØLEN TREVARE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ØLEN TREVARE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ØLEN TREVARE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ØLEN TREVARE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ØLEN TREVARE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2018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7 082 056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1 889 899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1 477 602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4 953 782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6 126 714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ØLEN TREVARE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STEINSLAND LEIF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HUNDHAMMER KENNETH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STEINSLAND KJARTAN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ØLEN TREVARE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979 941 021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ØLEN TREVARE AS</a:t>
            </a:r>
          </a:p>
        </p:txBody>
      </p:sp>
    </p:spTree>
  </p:cSld>
  <p:clrMapOvr>
    <a:masterClrMapping xmlns:a="http://schemas.openxmlformats.org/drawingml/2006/main"/>
  </p:clrMapOvr>
</p:sld>
</file>