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d5b0db1ffc44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4c0915a1234214"/>
  </p:sldMasterIdLst>
  <p:sldIdLst>
    <p:sldId xmlns:r="http://schemas.openxmlformats.org/officeDocument/2006/relationships" id="256" r:id="Re8cba9f50f8f4077"/>
    <p:sldId xmlns:r="http://schemas.openxmlformats.org/officeDocument/2006/relationships" id="257" r:id="R26b9bca7e7b44a41"/>
    <p:sldId xmlns:r="http://schemas.openxmlformats.org/officeDocument/2006/relationships" id="258" r:id="R3c0f37725e2c4961"/>
    <p:sldId xmlns:r="http://schemas.openxmlformats.org/officeDocument/2006/relationships" id="259" r:id="R4c5dbe757e744b86"/>
    <p:sldId xmlns:r="http://schemas.openxmlformats.org/officeDocument/2006/relationships" id="260" r:id="Rcdc70cf3252c4127"/>
    <p:sldId xmlns:r="http://schemas.openxmlformats.org/officeDocument/2006/relationships" id="261" r:id="Rc3a20d36f1b94448"/>
    <p:sldId xmlns:r="http://schemas.openxmlformats.org/officeDocument/2006/relationships" id="262" r:id="Re5f3c72b458842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c0915a1234214" /><Relationship Type="http://schemas.openxmlformats.org/officeDocument/2006/relationships/slide" Target="/ppt/slides/slide1.xml" Id="Re8cba9f50f8f4077" /><Relationship Type="http://schemas.openxmlformats.org/officeDocument/2006/relationships/slide" Target="/ppt/slides/slide2.xml" Id="R26b9bca7e7b44a41" /><Relationship Type="http://schemas.openxmlformats.org/officeDocument/2006/relationships/slide" Target="/ppt/slides/slide3.xml" Id="R3c0f37725e2c4961" /><Relationship Type="http://schemas.openxmlformats.org/officeDocument/2006/relationships/slide" Target="/ppt/slides/slide4.xml" Id="R4c5dbe757e744b86" /><Relationship Type="http://schemas.openxmlformats.org/officeDocument/2006/relationships/slide" Target="/ppt/slides/slide5.xml" Id="Rcdc70cf3252c4127" /><Relationship Type="http://schemas.openxmlformats.org/officeDocument/2006/relationships/slide" Target="/ppt/slides/slide6.xml" Id="Rc3a20d36f1b94448" /><Relationship Type="http://schemas.openxmlformats.org/officeDocument/2006/relationships/slide" Target="/ppt/slides/slide7.xml" Id="Re5f3c72b458842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bdd1d617b46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16696529345a9" /><Relationship Type="http://schemas.openxmlformats.org/officeDocument/2006/relationships/theme" Target="/ppt/slideMasters/theme/theme1.xml" Id="R9d663d7e582d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016696529345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ebb3f84d64d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439efddaf46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36d0a268e49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3392a46b04a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f76c9ce1d43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228a23a9c49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5330011d941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ATAX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ATAX AS ble etablert [år] og holder til i Herøy.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−520 743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25 439 962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26 320 572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SORTLAND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Silvalveien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8850 Herøy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sortland@atax.no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www.atax.no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979 941 579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ATAX AS</a:t>
            </a:r>
          </a:p>
        </p:txBody>
      </p:sp>
    </p:spTree>
  </p:cSld>
  <p:clrMapOvr>
    <a:masterClrMapping xmlns:a="http://schemas.openxmlformats.org/drawingml/2006/main"/>
  </p:clrMapOvr>
</p:sld>
</file>