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81545ff044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d1cc025f414f65"/>
  </p:sldMasterIdLst>
  <p:sldIdLst>
    <p:sldId xmlns:r="http://schemas.openxmlformats.org/officeDocument/2006/relationships" id="256" r:id="R8852859055144249"/>
    <p:sldId xmlns:r="http://schemas.openxmlformats.org/officeDocument/2006/relationships" id="257" r:id="Rf832c02d247e490d"/>
    <p:sldId xmlns:r="http://schemas.openxmlformats.org/officeDocument/2006/relationships" id="258" r:id="Rfbb1d35d435c461b"/>
    <p:sldId xmlns:r="http://schemas.openxmlformats.org/officeDocument/2006/relationships" id="259" r:id="R0af52e9f927f46c1"/>
    <p:sldId xmlns:r="http://schemas.openxmlformats.org/officeDocument/2006/relationships" id="260" r:id="R2a251f0b8808474a"/>
    <p:sldId xmlns:r="http://schemas.openxmlformats.org/officeDocument/2006/relationships" id="261" r:id="Re876cee5e57e4e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1cc025f414f65" /><Relationship Type="http://schemas.openxmlformats.org/officeDocument/2006/relationships/slide" Target="/ppt/slides/slide1.xml" Id="R8852859055144249" /><Relationship Type="http://schemas.openxmlformats.org/officeDocument/2006/relationships/slide" Target="/ppt/slides/slide2.xml" Id="Rf832c02d247e490d" /><Relationship Type="http://schemas.openxmlformats.org/officeDocument/2006/relationships/slide" Target="/ppt/slides/slide3.xml" Id="Rfbb1d35d435c461b" /><Relationship Type="http://schemas.openxmlformats.org/officeDocument/2006/relationships/slide" Target="/ppt/slides/slide4.xml" Id="R0af52e9f927f46c1" /><Relationship Type="http://schemas.openxmlformats.org/officeDocument/2006/relationships/slide" Target="/ppt/slides/slide5.xml" Id="R2a251f0b8808474a" /><Relationship Type="http://schemas.openxmlformats.org/officeDocument/2006/relationships/slide" Target="/ppt/slides/slide6.xml" Id="Re876cee5e57e4e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cc481370547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6702acc8b432d" /><Relationship Type="http://schemas.openxmlformats.org/officeDocument/2006/relationships/theme" Target="/ppt/slideMasters/theme/theme1.xml" Id="Rb8989c87c69940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76702acc8b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058d9c9a4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aff9ebaec4d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ff37d399d4e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6587d74f54c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99e528f344d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798dd2c4347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ENOCH PROSJEKTUTVIKLING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ENOCH 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ENOCH PROSJEKTUTVIKLING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ENOCH 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ENOCH 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ENOCH 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SECURUM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ENOCH 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979 944 608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ENOCH PROSJEKTUTVIKLING AS</a:t>
            </a:r>
          </a:p>
        </p:txBody>
      </p:sp>
    </p:spTree>
  </p:cSld>
  <p:clrMapOvr>
    <a:masterClrMapping xmlns:a="http://schemas.openxmlformats.org/drawingml/2006/main"/>
  </p:clrMapOvr>
</p:sld>
</file>