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ee19bc6df204f8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3e0d70885c847a7"/>
  </p:sldMasterIdLst>
  <p:sldIdLst>
    <p:sldId xmlns:r="http://schemas.openxmlformats.org/officeDocument/2006/relationships" id="256" r:id="R6de0d0777abd4df7"/>
    <p:sldId xmlns:r="http://schemas.openxmlformats.org/officeDocument/2006/relationships" id="257" r:id="Rcb4f7bd6b790456c"/>
    <p:sldId xmlns:r="http://schemas.openxmlformats.org/officeDocument/2006/relationships" id="258" r:id="R65ca879c82374e2b"/>
    <p:sldId xmlns:r="http://schemas.openxmlformats.org/officeDocument/2006/relationships" id="259" r:id="R549c16923ece42ef"/>
    <p:sldId xmlns:r="http://schemas.openxmlformats.org/officeDocument/2006/relationships" id="260" r:id="R45f8125ff9614950"/>
    <p:sldId xmlns:r="http://schemas.openxmlformats.org/officeDocument/2006/relationships" id="261" r:id="Rea51e8041b6e430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e0d70885c847a7" /><Relationship Type="http://schemas.openxmlformats.org/officeDocument/2006/relationships/slide" Target="/ppt/slides/slide1.xml" Id="R6de0d0777abd4df7" /><Relationship Type="http://schemas.openxmlformats.org/officeDocument/2006/relationships/slide" Target="/ppt/slides/slide2.xml" Id="Rcb4f7bd6b790456c" /><Relationship Type="http://schemas.openxmlformats.org/officeDocument/2006/relationships/slide" Target="/ppt/slides/slide3.xml" Id="R65ca879c82374e2b" /><Relationship Type="http://schemas.openxmlformats.org/officeDocument/2006/relationships/slide" Target="/ppt/slides/slide4.xml" Id="R549c16923ece42ef" /><Relationship Type="http://schemas.openxmlformats.org/officeDocument/2006/relationships/slide" Target="/ppt/slides/slide5.xml" Id="R45f8125ff9614950" /><Relationship Type="http://schemas.openxmlformats.org/officeDocument/2006/relationships/slide" Target="/ppt/slides/slide6.xml" Id="Rea51e8041b6e430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e3f5d805c5f425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a866d840074685" /><Relationship Type="http://schemas.openxmlformats.org/officeDocument/2006/relationships/theme" Target="/ppt/slideMasters/theme/theme1.xml" Id="Rf1edf2b91c21476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0a866d84007468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4f51693b474e9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3c1838b32b444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545b816d594a0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6bcf8aaa244f8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87d4eb9070417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c32f76a9ae471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AIBEL GAS TECHNOLOGY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AIBEL GAS TECHNOLOGY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AIBEL GAS TECHNOLOGY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AIBEL GAS TECHNOLOGY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AIBEL GAS TECHNOLOGY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AIBEL GAS TECHNOLOGY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AIBEL AS  –  99,6 %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AIBEL GAS TECHNOLOGY AS  –  0,4 %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AIBEL GAS TECHNOLOGY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979 945 124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AIBEL GAS TECHNOLOGY AS</a:t>
            </a:r>
          </a:p>
        </p:txBody>
      </p:sp>
    </p:spTree>
  </p:cSld>
  <p:clrMapOvr>
    <a:masterClrMapping xmlns:a="http://schemas.openxmlformats.org/drawingml/2006/main"/>
  </p:clrMapOvr>
</p:sld>
</file>