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2cc21f016c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728afdfbd4c6d"/>
  </p:sldMasterIdLst>
  <p:sldIdLst>
    <p:sldId xmlns:r="http://schemas.openxmlformats.org/officeDocument/2006/relationships" id="256" r:id="R13387fe6472c4973"/>
    <p:sldId xmlns:r="http://schemas.openxmlformats.org/officeDocument/2006/relationships" id="257" r:id="R14c298d655f54927"/>
    <p:sldId xmlns:r="http://schemas.openxmlformats.org/officeDocument/2006/relationships" id="258" r:id="R0bf3e35dd9ff4bbb"/>
    <p:sldId xmlns:r="http://schemas.openxmlformats.org/officeDocument/2006/relationships" id="259" r:id="R843e441ff1d440b2"/>
    <p:sldId xmlns:r="http://schemas.openxmlformats.org/officeDocument/2006/relationships" id="260" r:id="Rfa01d981849a4409"/>
    <p:sldId xmlns:r="http://schemas.openxmlformats.org/officeDocument/2006/relationships" id="261" r:id="Re0f54f6394e0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728afdfbd4c6d" /><Relationship Type="http://schemas.openxmlformats.org/officeDocument/2006/relationships/slide" Target="/ppt/slides/slide1.xml" Id="R13387fe6472c4973" /><Relationship Type="http://schemas.openxmlformats.org/officeDocument/2006/relationships/slide" Target="/ppt/slides/slide2.xml" Id="R14c298d655f54927" /><Relationship Type="http://schemas.openxmlformats.org/officeDocument/2006/relationships/slide" Target="/ppt/slides/slide3.xml" Id="R0bf3e35dd9ff4bbb" /><Relationship Type="http://schemas.openxmlformats.org/officeDocument/2006/relationships/slide" Target="/ppt/slides/slide4.xml" Id="R843e441ff1d440b2" /><Relationship Type="http://schemas.openxmlformats.org/officeDocument/2006/relationships/slide" Target="/ppt/slides/slide5.xml" Id="Rfa01d981849a4409" /><Relationship Type="http://schemas.openxmlformats.org/officeDocument/2006/relationships/slide" Target="/ppt/slides/slide6.xml" Id="Re0f54f6394e0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08cac00af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dd4db027f488a" /><Relationship Type="http://schemas.openxmlformats.org/officeDocument/2006/relationships/theme" Target="/ppt/slideMasters/theme/theme1.xml" Id="Ra1506fe45b63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dd4db027f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914b30bb7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f8688881e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3d6fc956e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c16bd27074e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35d218736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7123238e248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 SANDBLOST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SANDBLOST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SANDBLOST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SANDBLOST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SANDBLOST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SANDBLOST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Rælingsveg 659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42 26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tom@murogbad.no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979 950 497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SANDBLOST AS</a:t>
            </a:r>
          </a:p>
        </p:txBody>
      </p:sp>
    </p:spTree>
  </p:cSld>
  <p:clrMapOvr>
    <a:masterClrMapping xmlns:a="http://schemas.openxmlformats.org/drawingml/2006/main"/>
  </p:clrMapOvr>
</p:sld>
</file>