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ef28903f1149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52142f6bc1450a"/>
  </p:sldMasterIdLst>
  <p:sldIdLst>
    <p:sldId xmlns:r="http://schemas.openxmlformats.org/officeDocument/2006/relationships" id="256" r:id="R40c5778e960941c1"/>
    <p:sldId xmlns:r="http://schemas.openxmlformats.org/officeDocument/2006/relationships" id="257" r:id="R85adfeb1a16740f5"/>
    <p:sldId xmlns:r="http://schemas.openxmlformats.org/officeDocument/2006/relationships" id="258" r:id="R1717b997844f42f7"/>
    <p:sldId xmlns:r="http://schemas.openxmlformats.org/officeDocument/2006/relationships" id="259" r:id="R3fd8e3d2dd894bc5"/>
    <p:sldId xmlns:r="http://schemas.openxmlformats.org/officeDocument/2006/relationships" id="260" r:id="R7cd77a3e090f45ec"/>
    <p:sldId xmlns:r="http://schemas.openxmlformats.org/officeDocument/2006/relationships" id="261" r:id="R2848eaed7a7d46c2"/>
    <p:sldId xmlns:r="http://schemas.openxmlformats.org/officeDocument/2006/relationships" id="262" r:id="R0a7d90c8979f44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52142f6bc1450a" /><Relationship Type="http://schemas.openxmlformats.org/officeDocument/2006/relationships/slide" Target="/ppt/slides/slide1.xml" Id="R40c5778e960941c1" /><Relationship Type="http://schemas.openxmlformats.org/officeDocument/2006/relationships/slide" Target="/ppt/slides/slide2.xml" Id="R85adfeb1a16740f5" /><Relationship Type="http://schemas.openxmlformats.org/officeDocument/2006/relationships/slide" Target="/ppt/slides/slide3.xml" Id="R1717b997844f42f7" /><Relationship Type="http://schemas.openxmlformats.org/officeDocument/2006/relationships/slide" Target="/ppt/slides/slide4.xml" Id="R3fd8e3d2dd894bc5" /><Relationship Type="http://schemas.openxmlformats.org/officeDocument/2006/relationships/slide" Target="/ppt/slides/slide5.xml" Id="R7cd77a3e090f45ec" /><Relationship Type="http://schemas.openxmlformats.org/officeDocument/2006/relationships/slide" Target="/ppt/slides/slide6.xml" Id="R2848eaed7a7d46c2" /><Relationship Type="http://schemas.openxmlformats.org/officeDocument/2006/relationships/slide" Target="/ppt/slides/slide7.xml" Id="R0a7d90c8979f44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4cdb9047ea44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64c00298f4e70" /><Relationship Type="http://schemas.openxmlformats.org/officeDocument/2006/relationships/theme" Target="/ppt/slideMasters/theme/theme1.xml" Id="Rf1d97632e38047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e64c00298f4e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3a904ae3b4d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61c5b82bd4b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606094c574d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20efaf9c241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acbf480284b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13218285c4c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f435f249d41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 SANDBLOST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SANDBLOST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SANDBLOST AS ble etablert [år] og holder til i Nordby.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SANDBLOST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SANDBLOST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SANDBLOST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907 250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10 115 387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10 228 752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SANDBLOST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SANDBLOST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SANDBLOST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Rælingsveg 659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2009 Nordby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42 26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tom@murogbad.no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979 950 497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SANDBLOST AS</a:t>
            </a:r>
          </a:p>
        </p:txBody>
      </p:sp>
    </p:spTree>
  </p:cSld>
  <p:clrMapOvr>
    <a:masterClrMapping xmlns:a="http://schemas.openxmlformats.org/drawingml/2006/main"/>
  </p:clrMapOvr>
</p:sld>
</file>