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2b56cdc2d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93ba8516e4d28"/>
  </p:sldMasterIdLst>
  <p:sldIdLst>
    <p:sldId xmlns:r="http://schemas.openxmlformats.org/officeDocument/2006/relationships" id="256" r:id="R82e8de36d2dc4c18"/>
    <p:sldId xmlns:r="http://schemas.openxmlformats.org/officeDocument/2006/relationships" id="257" r:id="Rb481361c975249d6"/>
    <p:sldId xmlns:r="http://schemas.openxmlformats.org/officeDocument/2006/relationships" id="258" r:id="R9c307ecc3aea4e95"/>
    <p:sldId xmlns:r="http://schemas.openxmlformats.org/officeDocument/2006/relationships" id="259" r:id="R529ec530bf3944ee"/>
    <p:sldId xmlns:r="http://schemas.openxmlformats.org/officeDocument/2006/relationships" id="260" r:id="R4fe2fa250f7a470a"/>
    <p:sldId xmlns:r="http://schemas.openxmlformats.org/officeDocument/2006/relationships" id="261" r:id="Rd6207066951b4c5d"/>
    <p:sldId xmlns:r="http://schemas.openxmlformats.org/officeDocument/2006/relationships" id="262" r:id="R70b4e537c7dd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93ba8516e4d28" /><Relationship Type="http://schemas.openxmlformats.org/officeDocument/2006/relationships/slide" Target="/ppt/slides/slide1.xml" Id="R82e8de36d2dc4c18" /><Relationship Type="http://schemas.openxmlformats.org/officeDocument/2006/relationships/slide" Target="/ppt/slides/slide2.xml" Id="Rb481361c975249d6" /><Relationship Type="http://schemas.openxmlformats.org/officeDocument/2006/relationships/slide" Target="/ppt/slides/slide3.xml" Id="R9c307ecc3aea4e95" /><Relationship Type="http://schemas.openxmlformats.org/officeDocument/2006/relationships/slide" Target="/ppt/slides/slide4.xml" Id="R529ec530bf3944ee" /><Relationship Type="http://schemas.openxmlformats.org/officeDocument/2006/relationships/slide" Target="/ppt/slides/slide5.xml" Id="R4fe2fa250f7a470a" /><Relationship Type="http://schemas.openxmlformats.org/officeDocument/2006/relationships/slide" Target="/ppt/slides/slide6.xml" Id="Rd6207066951b4c5d" /><Relationship Type="http://schemas.openxmlformats.org/officeDocument/2006/relationships/slide" Target="/ppt/slides/slide7.xml" Id="R70b4e537c7dd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ca287e21a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f144b66cb453f" /><Relationship Type="http://schemas.openxmlformats.org/officeDocument/2006/relationships/theme" Target="/ppt/slideMasters/theme/theme1.xml" Id="R395fac99217f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f144b66cb45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c1a44bb7e4b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4e645d982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c00b5cbb04a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1a9bf5e8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e346746f3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7a33a8dbf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e2deda444c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GRØNLAND 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 21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5 761 010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5 399 240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8 560 112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 NOR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Bane NOR Eiendom AS, Schweigaards gate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21 AS</a:t>
            </a:r>
          </a:p>
        </p:txBody>
      </p:sp>
    </p:spTree>
  </p:cSld>
  <p:clrMapOvr>
    <a:masterClrMapping xmlns:a="http://schemas.openxmlformats.org/drawingml/2006/main"/>
  </p:clrMapOvr>
</p:sld>
</file>