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48fd8787b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3770c957143e4"/>
  </p:sldMasterIdLst>
  <p:sldIdLst>
    <p:sldId xmlns:r="http://schemas.openxmlformats.org/officeDocument/2006/relationships" id="256" r:id="R322fde858ded4522"/>
    <p:sldId xmlns:r="http://schemas.openxmlformats.org/officeDocument/2006/relationships" id="257" r:id="Reb5c45f3778c4ad7"/>
    <p:sldId xmlns:r="http://schemas.openxmlformats.org/officeDocument/2006/relationships" id="258" r:id="Rda9c5ea4d91f47ad"/>
    <p:sldId xmlns:r="http://schemas.openxmlformats.org/officeDocument/2006/relationships" id="259" r:id="R476fad50df8847a4"/>
    <p:sldId xmlns:r="http://schemas.openxmlformats.org/officeDocument/2006/relationships" id="260" r:id="R9c5213a31c89405b"/>
    <p:sldId xmlns:r="http://schemas.openxmlformats.org/officeDocument/2006/relationships" id="261" r:id="R41445f18eb57403c"/>
    <p:sldId xmlns:r="http://schemas.openxmlformats.org/officeDocument/2006/relationships" id="262" r:id="R9954a5229c59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3770c957143e4" /><Relationship Type="http://schemas.openxmlformats.org/officeDocument/2006/relationships/slide" Target="/ppt/slides/slide1.xml" Id="R322fde858ded4522" /><Relationship Type="http://schemas.openxmlformats.org/officeDocument/2006/relationships/slide" Target="/ppt/slides/slide2.xml" Id="Reb5c45f3778c4ad7" /><Relationship Type="http://schemas.openxmlformats.org/officeDocument/2006/relationships/slide" Target="/ppt/slides/slide3.xml" Id="Rda9c5ea4d91f47ad" /><Relationship Type="http://schemas.openxmlformats.org/officeDocument/2006/relationships/slide" Target="/ppt/slides/slide4.xml" Id="R476fad50df8847a4" /><Relationship Type="http://schemas.openxmlformats.org/officeDocument/2006/relationships/slide" Target="/ppt/slides/slide5.xml" Id="R9c5213a31c89405b" /><Relationship Type="http://schemas.openxmlformats.org/officeDocument/2006/relationships/slide" Target="/ppt/slides/slide6.xml" Id="R41445f18eb57403c" /><Relationship Type="http://schemas.openxmlformats.org/officeDocument/2006/relationships/slide" Target="/ppt/slides/slide7.xml" Id="R9954a5229c59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0c4164dd4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45520b7f4e87" /><Relationship Type="http://schemas.openxmlformats.org/officeDocument/2006/relationships/theme" Target="/ppt/slideMasters/theme/theme1.xml" Id="R7b1dcb3cc286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145520b7f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3b7994f7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58905533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ae05bd6a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b5a4c5c5f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26a525a2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96de5a241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5703ae81a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