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1ba9faa3364e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74f6decc81419e"/>
  </p:sldMasterIdLst>
  <p:sldIdLst>
    <p:sldId xmlns:r="http://schemas.openxmlformats.org/officeDocument/2006/relationships" id="256" r:id="R1baed40417554824"/>
    <p:sldId xmlns:r="http://schemas.openxmlformats.org/officeDocument/2006/relationships" id="257" r:id="Re1d2ff5f7dfd43bc"/>
    <p:sldId xmlns:r="http://schemas.openxmlformats.org/officeDocument/2006/relationships" id="258" r:id="R128b500183bc4757"/>
    <p:sldId xmlns:r="http://schemas.openxmlformats.org/officeDocument/2006/relationships" id="259" r:id="Rd74d40172ffb4c92"/>
    <p:sldId xmlns:r="http://schemas.openxmlformats.org/officeDocument/2006/relationships" id="260" r:id="R0230087327b042e3"/>
    <p:sldId xmlns:r="http://schemas.openxmlformats.org/officeDocument/2006/relationships" id="261" r:id="R80538a158fcc46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74f6decc81419e" /><Relationship Type="http://schemas.openxmlformats.org/officeDocument/2006/relationships/slide" Target="/ppt/slides/slide1.xml" Id="R1baed40417554824" /><Relationship Type="http://schemas.openxmlformats.org/officeDocument/2006/relationships/slide" Target="/ppt/slides/slide2.xml" Id="Re1d2ff5f7dfd43bc" /><Relationship Type="http://schemas.openxmlformats.org/officeDocument/2006/relationships/slide" Target="/ppt/slides/slide3.xml" Id="R128b500183bc4757" /><Relationship Type="http://schemas.openxmlformats.org/officeDocument/2006/relationships/slide" Target="/ppt/slides/slide4.xml" Id="Rd74d40172ffb4c92" /><Relationship Type="http://schemas.openxmlformats.org/officeDocument/2006/relationships/slide" Target="/ppt/slides/slide5.xml" Id="R0230087327b042e3" /><Relationship Type="http://schemas.openxmlformats.org/officeDocument/2006/relationships/slide" Target="/ppt/slides/slide6.xml" Id="R80538a158fcc46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a0ea42f7a94b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0f67430e34477" /><Relationship Type="http://schemas.openxmlformats.org/officeDocument/2006/relationships/theme" Target="/ppt/slideMasters/theme/theme1.xml" Id="Red44b143766745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40f67430e344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dbc7dfc4946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3416276db42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b553a697c43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a272c1b6249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310db9b6a44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a07051dfe4b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PROFIL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PROFIL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PROFIL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PROFIL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PROFIL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PROFIL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 LINE REKLAME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PROFIL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979 970 021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PROFIL AS</a:t>
            </a:r>
          </a:p>
        </p:txBody>
      </p:sp>
    </p:spTree>
  </p:cSld>
  <p:clrMapOvr>
    <a:masterClrMapping xmlns:a="http://schemas.openxmlformats.org/drawingml/2006/main"/>
  </p:clrMapOvr>
</p:sld>
</file>