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c66962409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009adbf494d96"/>
  </p:sldMasterIdLst>
  <p:sldIdLst>
    <p:sldId xmlns:r="http://schemas.openxmlformats.org/officeDocument/2006/relationships" id="256" r:id="R0d2d03818ca840f2"/>
    <p:sldId xmlns:r="http://schemas.openxmlformats.org/officeDocument/2006/relationships" id="257" r:id="Recfbe7453ad642ba"/>
    <p:sldId xmlns:r="http://schemas.openxmlformats.org/officeDocument/2006/relationships" id="258" r:id="Rffcb9710493640be"/>
    <p:sldId xmlns:r="http://schemas.openxmlformats.org/officeDocument/2006/relationships" id="259" r:id="Rda8e36f410dc4924"/>
    <p:sldId xmlns:r="http://schemas.openxmlformats.org/officeDocument/2006/relationships" id="260" r:id="R7d5eada065274f52"/>
    <p:sldId xmlns:r="http://schemas.openxmlformats.org/officeDocument/2006/relationships" id="261" r:id="R2ca47c94de314df1"/>
    <p:sldId xmlns:r="http://schemas.openxmlformats.org/officeDocument/2006/relationships" id="262" r:id="Rc151b2088e9c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009adbf494d96" /><Relationship Type="http://schemas.openxmlformats.org/officeDocument/2006/relationships/slide" Target="/ppt/slides/slide1.xml" Id="R0d2d03818ca840f2" /><Relationship Type="http://schemas.openxmlformats.org/officeDocument/2006/relationships/slide" Target="/ppt/slides/slide2.xml" Id="Recfbe7453ad642ba" /><Relationship Type="http://schemas.openxmlformats.org/officeDocument/2006/relationships/slide" Target="/ppt/slides/slide3.xml" Id="Rffcb9710493640be" /><Relationship Type="http://schemas.openxmlformats.org/officeDocument/2006/relationships/slide" Target="/ppt/slides/slide4.xml" Id="Rda8e36f410dc4924" /><Relationship Type="http://schemas.openxmlformats.org/officeDocument/2006/relationships/slide" Target="/ppt/slides/slide5.xml" Id="R7d5eada065274f52" /><Relationship Type="http://schemas.openxmlformats.org/officeDocument/2006/relationships/slide" Target="/ppt/slides/slide6.xml" Id="R2ca47c94de314df1" /><Relationship Type="http://schemas.openxmlformats.org/officeDocument/2006/relationships/slide" Target="/ppt/slides/slide7.xml" Id="Rc151b2088e9c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7619d7ceb4b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ac74a3a74ba5" /><Relationship Type="http://schemas.openxmlformats.org/officeDocument/2006/relationships/theme" Target="/ppt/slideMasters/theme/theme1.xml" Id="R01d6d967116841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a7ac74a3a7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944d0bf0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a252ef712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21878b162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42f7bd91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196e3d2a1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c4b4deef942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ad923642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49 063 212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51 063 212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IRENE ULSTEIN KLUNGSØYR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IRENE ULSTEIN KLUNGSØYR  –  30,9 %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KLUNGSØYR BRENNUM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AUSTRHEIM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ROLF-HENNING ULSTEIN KLUNGSØYR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KLUNGSØYR BRENNUM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Rolf- Henning Ulstein Klungsøyr, Hansvika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