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d8ef72244446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26ebb62c4940b9"/>
  </p:sldMasterIdLst>
  <p:sldIdLst>
    <p:sldId xmlns:r="http://schemas.openxmlformats.org/officeDocument/2006/relationships" id="256" r:id="Raa7273dd90194080"/>
    <p:sldId xmlns:r="http://schemas.openxmlformats.org/officeDocument/2006/relationships" id="257" r:id="R2b9ee376a5294a04"/>
    <p:sldId xmlns:r="http://schemas.openxmlformats.org/officeDocument/2006/relationships" id="258" r:id="R5ef8b03afbfd4b32"/>
    <p:sldId xmlns:r="http://schemas.openxmlformats.org/officeDocument/2006/relationships" id="259" r:id="R63a0425fefc04297"/>
    <p:sldId xmlns:r="http://schemas.openxmlformats.org/officeDocument/2006/relationships" id="260" r:id="R5973ea97a4f64066"/>
    <p:sldId xmlns:r="http://schemas.openxmlformats.org/officeDocument/2006/relationships" id="261" r:id="Ree86801d518f40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26ebb62c4940b9" /><Relationship Type="http://schemas.openxmlformats.org/officeDocument/2006/relationships/slide" Target="/ppt/slides/slide1.xml" Id="Raa7273dd90194080" /><Relationship Type="http://schemas.openxmlformats.org/officeDocument/2006/relationships/slide" Target="/ppt/slides/slide2.xml" Id="R2b9ee376a5294a04" /><Relationship Type="http://schemas.openxmlformats.org/officeDocument/2006/relationships/slide" Target="/ppt/slides/slide3.xml" Id="R5ef8b03afbfd4b32" /><Relationship Type="http://schemas.openxmlformats.org/officeDocument/2006/relationships/slide" Target="/ppt/slides/slide4.xml" Id="R63a0425fefc04297" /><Relationship Type="http://schemas.openxmlformats.org/officeDocument/2006/relationships/slide" Target="/ppt/slides/slide5.xml" Id="R5973ea97a4f64066" /><Relationship Type="http://schemas.openxmlformats.org/officeDocument/2006/relationships/slide" Target="/ppt/slides/slide6.xml" Id="Ree86801d518f40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7f9d3cfd4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b8ab5566242ad" /><Relationship Type="http://schemas.openxmlformats.org/officeDocument/2006/relationships/theme" Target="/ppt/slideMasters/theme/theme1.xml" Id="Rd75c1f3144ab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b8ab55662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e765bad7145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a269b0dda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f0b621d8e41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ef41debc4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9c16a0a31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335e9b6a1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FASVO SALG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FASVO 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FASVO SALG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FASVO 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FASVO 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FASVO 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FASVO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FASVO 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979 976 577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FASVO SALG AS</a:t>
            </a:r>
          </a:p>
        </p:txBody>
      </p:sp>
    </p:spTree>
  </p:cSld>
  <p:clrMapOvr>
    <a:masterClrMapping xmlns:a="http://schemas.openxmlformats.org/drawingml/2006/main"/>
  </p:clrMapOvr>
</p:sld>
</file>