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3bc0d12b5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3c084f03b484d"/>
  </p:sldMasterIdLst>
  <p:sldIdLst>
    <p:sldId xmlns:r="http://schemas.openxmlformats.org/officeDocument/2006/relationships" id="256" r:id="R262433ad94a04217"/>
    <p:sldId xmlns:r="http://schemas.openxmlformats.org/officeDocument/2006/relationships" id="257" r:id="R14fa79479aec43ee"/>
    <p:sldId xmlns:r="http://schemas.openxmlformats.org/officeDocument/2006/relationships" id="258" r:id="Rdf5bfa4eb3054729"/>
    <p:sldId xmlns:r="http://schemas.openxmlformats.org/officeDocument/2006/relationships" id="259" r:id="R6b958732701e42d1"/>
    <p:sldId xmlns:r="http://schemas.openxmlformats.org/officeDocument/2006/relationships" id="260" r:id="R84a2dd2fd43e491d"/>
    <p:sldId xmlns:r="http://schemas.openxmlformats.org/officeDocument/2006/relationships" id="261" r:id="R2288796e26ee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3c084f03b484d" /><Relationship Type="http://schemas.openxmlformats.org/officeDocument/2006/relationships/slide" Target="/ppt/slides/slide1.xml" Id="R262433ad94a04217" /><Relationship Type="http://schemas.openxmlformats.org/officeDocument/2006/relationships/slide" Target="/ppt/slides/slide2.xml" Id="R14fa79479aec43ee" /><Relationship Type="http://schemas.openxmlformats.org/officeDocument/2006/relationships/slide" Target="/ppt/slides/slide3.xml" Id="Rdf5bfa4eb3054729" /><Relationship Type="http://schemas.openxmlformats.org/officeDocument/2006/relationships/slide" Target="/ppt/slides/slide4.xml" Id="R6b958732701e42d1" /><Relationship Type="http://schemas.openxmlformats.org/officeDocument/2006/relationships/slide" Target="/ppt/slides/slide5.xml" Id="R84a2dd2fd43e491d" /><Relationship Type="http://schemas.openxmlformats.org/officeDocument/2006/relationships/slide" Target="/ppt/slides/slide6.xml" Id="R2288796e26ee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1f571b017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cb49ea5fa42c3" /><Relationship Type="http://schemas.openxmlformats.org/officeDocument/2006/relationships/theme" Target="/ppt/slideMasters/theme/theme1.xml" Id="R4d785c15a956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cb49ea5fa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ab4c5155b4e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fa2e84ad645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8793270a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9382db67e44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31f21b916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f9bf5de0b4f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HEIDAL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HEIDAL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HEIDAL HOTEL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HEIDAL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HEIDAL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HEIDAL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STEBERGLØKKEN THOMAS 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HEIDAL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979 980 965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HEIDAL HOTEL AS</a:t>
            </a:r>
          </a:p>
        </p:txBody>
      </p:sp>
    </p:spTree>
  </p:cSld>
  <p:clrMapOvr>
    <a:masterClrMapping xmlns:a="http://schemas.openxmlformats.org/drawingml/2006/main"/>
  </p:clrMapOvr>
</p:sld>
</file>