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067719ca42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2e511c4746463d"/>
  </p:sldMasterIdLst>
  <p:sldIdLst>
    <p:sldId xmlns:r="http://schemas.openxmlformats.org/officeDocument/2006/relationships" id="256" r:id="Rcd3a911c3c714df4"/>
    <p:sldId xmlns:r="http://schemas.openxmlformats.org/officeDocument/2006/relationships" id="257" r:id="Ra5e65af922404e9a"/>
    <p:sldId xmlns:r="http://schemas.openxmlformats.org/officeDocument/2006/relationships" id="258" r:id="Ra547ff318dc04853"/>
    <p:sldId xmlns:r="http://schemas.openxmlformats.org/officeDocument/2006/relationships" id="259" r:id="Rf66b9be90dc84092"/>
    <p:sldId xmlns:r="http://schemas.openxmlformats.org/officeDocument/2006/relationships" id="260" r:id="R58798825a5bb4609"/>
    <p:sldId xmlns:r="http://schemas.openxmlformats.org/officeDocument/2006/relationships" id="261" r:id="R4689acbb3c7f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e511c4746463d" /><Relationship Type="http://schemas.openxmlformats.org/officeDocument/2006/relationships/slide" Target="/ppt/slides/slide1.xml" Id="Rcd3a911c3c714df4" /><Relationship Type="http://schemas.openxmlformats.org/officeDocument/2006/relationships/slide" Target="/ppt/slides/slide2.xml" Id="Ra5e65af922404e9a" /><Relationship Type="http://schemas.openxmlformats.org/officeDocument/2006/relationships/slide" Target="/ppt/slides/slide3.xml" Id="Ra547ff318dc04853" /><Relationship Type="http://schemas.openxmlformats.org/officeDocument/2006/relationships/slide" Target="/ppt/slides/slide4.xml" Id="Rf66b9be90dc84092" /><Relationship Type="http://schemas.openxmlformats.org/officeDocument/2006/relationships/slide" Target="/ppt/slides/slide5.xml" Id="R58798825a5bb4609" /><Relationship Type="http://schemas.openxmlformats.org/officeDocument/2006/relationships/slide" Target="/ppt/slides/slide6.xml" Id="R4689acbb3c7f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f3f4fa1f9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5f6b61b374b17" /><Relationship Type="http://schemas.openxmlformats.org/officeDocument/2006/relationships/theme" Target="/ppt/slideMasters/theme/theme1.xml" Id="Rf0059dff9fe7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e5f6b61b374b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15a5bb2bf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fffed4c4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f1844c70146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6763372ac46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0df664ecb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bc099b59d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BORTISTU NEBY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BORTISTU NEBY STI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−141 139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Neby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malerbekken@gmail.com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BORTISTU NEBY STI</a:t>
            </a:r>
          </a:p>
        </p:txBody>
      </p:sp>
    </p:spTree>
  </p:cSld>
  <p:clrMapOvr>
    <a:masterClrMapping xmlns:a="http://schemas.openxmlformats.org/drawingml/2006/main"/>
  </p:clrMapOvr>
</p:sld>
</file>