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cd8053f7044b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eafe0675a34050"/>
  </p:sldMasterIdLst>
  <p:sldIdLst>
    <p:sldId xmlns:r="http://schemas.openxmlformats.org/officeDocument/2006/relationships" id="256" r:id="Rffca0a1b8f71467c"/>
    <p:sldId xmlns:r="http://schemas.openxmlformats.org/officeDocument/2006/relationships" id="257" r:id="Rd8a6457e0a284129"/>
    <p:sldId xmlns:r="http://schemas.openxmlformats.org/officeDocument/2006/relationships" id="258" r:id="R65b57f4b69724ad1"/>
    <p:sldId xmlns:r="http://schemas.openxmlformats.org/officeDocument/2006/relationships" id="259" r:id="Rfa6412dbce9247f0"/>
    <p:sldId xmlns:r="http://schemas.openxmlformats.org/officeDocument/2006/relationships" id="260" r:id="R3d0446df0a884a0d"/>
    <p:sldId xmlns:r="http://schemas.openxmlformats.org/officeDocument/2006/relationships" id="261" r:id="R751314f77e7947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afe0675a34050" /><Relationship Type="http://schemas.openxmlformats.org/officeDocument/2006/relationships/slide" Target="/ppt/slides/slide1.xml" Id="Rffca0a1b8f71467c" /><Relationship Type="http://schemas.openxmlformats.org/officeDocument/2006/relationships/slide" Target="/ppt/slides/slide2.xml" Id="Rd8a6457e0a284129" /><Relationship Type="http://schemas.openxmlformats.org/officeDocument/2006/relationships/slide" Target="/ppt/slides/slide3.xml" Id="R65b57f4b69724ad1" /><Relationship Type="http://schemas.openxmlformats.org/officeDocument/2006/relationships/slide" Target="/ppt/slides/slide4.xml" Id="Rfa6412dbce9247f0" /><Relationship Type="http://schemas.openxmlformats.org/officeDocument/2006/relationships/slide" Target="/ppt/slides/slide5.xml" Id="R3d0446df0a884a0d" /><Relationship Type="http://schemas.openxmlformats.org/officeDocument/2006/relationships/slide" Target="/ppt/slides/slide6.xml" Id="R751314f77e7947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759504af34e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0f3b5ba6f4358" /><Relationship Type="http://schemas.openxmlformats.org/officeDocument/2006/relationships/theme" Target="/ppt/slideMasters/theme/theme1.xml" Id="R9c091276304046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40f3b5ba6f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570db985b4d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f02e3fd0744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a40b32b4746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42da0710440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957cf5ee4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5b8e069c74d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ELLEFSEN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ELLEFSEN AS ble etablert [år] og holder til i Barkåker.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TELLEF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ELLEFSEN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Hortensveien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3157 Barkåker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post@terell.no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979 985 754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ELLEFSEN AS</a:t>
            </a:r>
          </a:p>
        </p:txBody>
      </p:sp>
    </p:spTree>
  </p:cSld>
  <p:clrMapOvr>
    <a:masterClrMapping xmlns:a="http://schemas.openxmlformats.org/drawingml/2006/main"/>
  </p:clrMapOvr>
</p:sld>
</file>