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4bd57341d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e0d54b9774e2d"/>
  </p:sldMasterIdLst>
  <p:sldIdLst>
    <p:sldId xmlns:r="http://schemas.openxmlformats.org/officeDocument/2006/relationships" id="256" r:id="Rc07e3859722c4890"/>
    <p:sldId xmlns:r="http://schemas.openxmlformats.org/officeDocument/2006/relationships" id="257" r:id="Rf1f3470f1c644380"/>
    <p:sldId xmlns:r="http://schemas.openxmlformats.org/officeDocument/2006/relationships" id="258" r:id="R028d0785447d45db"/>
    <p:sldId xmlns:r="http://schemas.openxmlformats.org/officeDocument/2006/relationships" id="259" r:id="R17c2c7ffe46e44ad"/>
    <p:sldId xmlns:r="http://schemas.openxmlformats.org/officeDocument/2006/relationships" id="260" r:id="R87902153b2624549"/>
    <p:sldId xmlns:r="http://schemas.openxmlformats.org/officeDocument/2006/relationships" id="261" r:id="R01158c70c86a430e"/>
    <p:sldId xmlns:r="http://schemas.openxmlformats.org/officeDocument/2006/relationships" id="262" r:id="R64caa5274718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e0d54b9774e2d" /><Relationship Type="http://schemas.openxmlformats.org/officeDocument/2006/relationships/slide" Target="/ppt/slides/slide1.xml" Id="Rc07e3859722c4890" /><Relationship Type="http://schemas.openxmlformats.org/officeDocument/2006/relationships/slide" Target="/ppt/slides/slide2.xml" Id="Rf1f3470f1c644380" /><Relationship Type="http://schemas.openxmlformats.org/officeDocument/2006/relationships/slide" Target="/ppt/slides/slide3.xml" Id="R028d0785447d45db" /><Relationship Type="http://schemas.openxmlformats.org/officeDocument/2006/relationships/slide" Target="/ppt/slides/slide4.xml" Id="R17c2c7ffe46e44ad" /><Relationship Type="http://schemas.openxmlformats.org/officeDocument/2006/relationships/slide" Target="/ppt/slides/slide5.xml" Id="R87902153b2624549" /><Relationship Type="http://schemas.openxmlformats.org/officeDocument/2006/relationships/slide" Target="/ppt/slides/slide6.xml" Id="R01158c70c86a430e" /><Relationship Type="http://schemas.openxmlformats.org/officeDocument/2006/relationships/slide" Target="/ppt/slides/slide7.xml" Id="R64caa5274718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3442935c241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9a9d5faf5439e" /><Relationship Type="http://schemas.openxmlformats.org/officeDocument/2006/relationships/theme" Target="/ppt/slideMasters/theme/theme1.xml" Id="R3aee25379673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9a9d5faf5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68b60a9674e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923b2b6444c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c6f43f0bc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de565960643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e5dfa09df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9ff40c26644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285f91164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MOBIL &amp; IT LEVANGER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 &amp; IT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MOBIL &amp; IT LEVANGER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 &amp; IT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 &amp; IT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 &amp; IT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20 355 268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1 745 637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6 664 585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 &amp; IT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ANDRE BYE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NORTEC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 &amp; IT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09 97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kundeservice.levanger@mobit.no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www.mobitlevanger.no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979 996 721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MOBIL &amp; IT LEVANGER AS</a:t>
            </a:r>
          </a:p>
        </p:txBody>
      </p:sp>
    </p:spTree>
  </p:cSld>
  <p:clrMapOvr>
    <a:masterClrMapping xmlns:a="http://schemas.openxmlformats.org/drawingml/2006/main"/>
  </p:clrMapOvr>
</p:sld>
</file>