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7ad65ff05d4d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d2e64562324bce"/>
  </p:sldMasterIdLst>
  <p:sldIdLst>
    <p:sldId xmlns:r="http://schemas.openxmlformats.org/officeDocument/2006/relationships" id="256" r:id="R9c6478599cda40e2"/>
    <p:sldId xmlns:r="http://schemas.openxmlformats.org/officeDocument/2006/relationships" id="257" r:id="R5347cf279cd245da"/>
    <p:sldId xmlns:r="http://schemas.openxmlformats.org/officeDocument/2006/relationships" id="258" r:id="Rad390ae3fd504429"/>
    <p:sldId xmlns:r="http://schemas.openxmlformats.org/officeDocument/2006/relationships" id="259" r:id="R73ba6fae64cf42fa"/>
    <p:sldId xmlns:r="http://schemas.openxmlformats.org/officeDocument/2006/relationships" id="260" r:id="R9fab52b0ea8c4252"/>
    <p:sldId xmlns:r="http://schemas.openxmlformats.org/officeDocument/2006/relationships" id="261" r:id="R4594b414b7e84230"/>
    <p:sldId xmlns:r="http://schemas.openxmlformats.org/officeDocument/2006/relationships" id="262" r:id="Re8e5fb7400ae45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d2e64562324bce" /><Relationship Type="http://schemas.openxmlformats.org/officeDocument/2006/relationships/slide" Target="/ppt/slides/slide1.xml" Id="R9c6478599cda40e2" /><Relationship Type="http://schemas.openxmlformats.org/officeDocument/2006/relationships/slide" Target="/ppt/slides/slide2.xml" Id="R5347cf279cd245da" /><Relationship Type="http://schemas.openxmlformats.org/officeDocument/2006/relationships/slide" Target="/ppt/slides/slide3.xml" Id="Rad390ae3fd504429" /><Relationship Type="http://schemas.openxmlformats.org/officeDocument/2006/relationships/slide" Target="/ppt/slides/slide4.xml" Id="R73ba6fae64cf42fa" /><Relationship Type="http://schemas.openxmlformats.org/officeDocument/2006/relationships/slide" Target="/ppt/slides/slide5.xml" Id="R9fab52b0ea8c4252" /><Relationship Type="http://schemas.openxmlformats.org/officeDocument/2006/relationships/slide" Target="/ppt/slides/slide6.xml" Id="R4594b414b7e84230" /><Relationship Type="http://schemas.openxmlformats.org/officeDocument/2006/relationships/slide" Target="/ppt/slides/slide7.xml" Id="Re8e5fb7400ae45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6b87381b2d4e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b78800c214aeb" /><Relationship Type="http://schemas.openxmlformats.org/officeDocument/2006/relationships/theme" Target="/ppt/slideMasters/theme/theme1.xml" Id="Rbe6d0e8a35e54f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fb78800c214a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7bd1cdddf4c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d37805be949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fa7aaabe743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c7e9f5d674d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0b879409843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a481c86e249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5fd47b2984b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EGERSUND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EGERSUND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EGERSUND GROUP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EGERSUND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EGERSUND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EGERSUND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76 490 000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1 135 046 000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1 924 526 000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EGERSUND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HÅDYR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KONTRAZI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EGERSUND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4374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46 29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980 000 621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EGERSUND GROUP AS</a:t>
            </a:r>
          </a:p>
        </p:txBody>
      </p:sp>
    </p:spTree>
  </p:cSld>
  <p:clrMapOvr>
    <a:masterClrMapping xmlns:a="http://schemas.openxmlformats.org/drawingml/2006/main"/>
  </p:clrMapOvr>
</p:sld>
</file>