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6040333bab2b4803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55f361200d8f44f7"/>
  </p:sldMasterIdLst>
  <p:sldIdLst>
    <p:sldId xmlns:r="http://schemas.openxmlformats.org/officeDocument/2006/relationships" id="256" r:id="R45a77c2dadf243f1"/>
    <p:sldId xmlns:r="http://schemas.openxmlformats.org/officeDocument/2006/relationships" id="257" r:id="Rde2b76a403ed46aa"/>
    <p:sldId xmlns:r="http://schemas.openxmlformats.org/officeDocument/2006/relationships" id="258" r:id="Rc6c279e6886044e8"/>
    <p:sldId xmlns:r="http://schemas.openxmlformats.org/officeDocument/2006/relationships" id="259" r:id="R3213d6e865bd41db"/>
    <p:sldId xmlns:r="http://schemas.openxmlformats.org/officeDocument/2006/relationships" id="260" r:id="R289d600d70044d5e"/>
    <p:sldId xmlns:r="http://schemas.openxmlformats.org/officeDocument/2006/relationships" id="261" r:id="R6fc81618f9454d9e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5f361200d8f44f7" /><Relationship Type="http://schemas.openxmlformats.org/officeDocument/2006/relationships/slide" Target="/ppt/slides/slide1.xml" Id="R45a77c2dadf243f1" /><Relationship Type="http://schemas.openxmlformats.org/officeDocument/2006/relationships/slide" Target="/ppt/slides/slide2.xml" Id="Rde2b76a403ed46aa" /><Relationship Type="http://schemas.openxmlformats.org/officeDocument/2006/relationships/slide" Target="/ppt/slides/slide3.xml" Id="Rc6c279e6886044e8" /><Relationship Type="http://schemas.openxmlformats.org/officeDocument/2006/relationships/slide" Target="/ppt/slides/slide4.xml" Id="R3213d6e865bd41db" /><Relationship Type="http://schemas.openxmlformats.org/officeDocument/2006/relationships/slide" Target="/ppt/slides/slide5.xml" Id="R289d600d70044d5e" /><Relationship Type="http://schemas.openxmlformats.org/officeDocument/2006/relationships/slide" Target="/ppt/slides/slide6.xml" Id="R6fc81618f9454d9e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e604b672cc54775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4dc4c1037674842" /><Relationship Type="http://schemas.openxmlformats.org/officeDocument/2006/relationships/theme" Target="/ppt/slideMasters/theme/theme1.xml" Id="R4eb47308f4c14905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84dc4c1037674842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e42326ce67145ab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0d201d8c1b74bed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a685ccb04ab4abd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7f64eb069914fed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4117531313345bd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7371787f6ea41a1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ENTRAS BOLIG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ENTRAS BOLIG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ENTRAS BOLIG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ENTRAS BOLIG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ENTRAS BOLIG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ENTRAS BOLIG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ENTREPRENØRBYGG EIENDOM AS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ENTRAS BOLIG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Slemdalsveien 70B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0370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22 33 35 50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980 010 376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ENTRAS BOLIG AS</a:t>
            </a:r>
          </a:p>
        </p:txBody>
      </p:sp>
    </p:spTree>
  </p:cSld>
  <p:clrMapOvr>
    <a:masterClrMapping xmlns:a="http://schemas.openxmlformats.org/drawingml/2006/main"/>
  </p:clrMapOvr>
</p:sld>
</file>