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7bf741f0214a1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5310a22d374162"/>
  </p:sldMasterIdLst>
  <p:sldIdLst>
    <p:sldId xmlns:r="http://schemas.openxmlformats.org/officeDocument/2006/relationships" id="256" r:id="Rb8d69183b7b4461d"/>
    <p:sldId xmlns:r="http://schemas.openxmlformats.org/officeDocument/2006/relationships" id="257" r:id="R057aad2e23354dde"/>
    <p:sldId xmlns:r="http://schemas.openxmlformats.org/officeDocument/2006/relationships" id="258" r:id="Rd30484ff244e421e"/>
    <p:sldId xmlns:r="http://schemas.openxmlformats.org/officeDocument/2006/relationships" id="259" r:id="R7584846138124b4a"/>
    <p:sldId xmlns:r="http://schemas.openxmlformats.org/officeDocument/2006/relationships" id="260" r:id="R7c6c026d003643d8"/>
    <p:sldId xmlns:r="http://schemas.openxmlformats.org/officeDocument/2006/relationships" id="261" r:id="R3b42e10e3cdf42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5310a22d374162" /><Relationship Type="http://schemas.openxmlformats.org/officeDocument/2006/relationships/slide" Target="/ppt/slides/slide1.xml" Id="Rb8d69183b7b4461d" /><Relationship Type="http://schemas.openxmlformats.org/officeDocument/2006/relationships/slide" Target="/ppt/slides/slide2.xml" Id="R057aad2e23354dde" /><Relationship Type="http://schemas.openxmlformats.org/officeDocument/2006/relationships/slide" Target="/ppt/slides/slide3.xml" Id="Rd30484ff244e421e" /><Relationship Type="http://schemas.openxmlformats.org/officeDocument/2006/relationships/slide" Target="/ppt/slides/slide4.xml" Id="R7584846138124b4a" /><Relationship Type="http://schemas.openxmlformats.org/officeDocument/2006/relationships/slide" Target="/ppt/slides/slide5.xml" Id="R7c6c026d003643d8" /><Relationship Type="http://schemas.openxmlformats.org/officeDocument/2006/relationships/slide" Target="/ppt/slides/slide6.xml" Id="R3b42e10e3cdf42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7236b9165444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a76b8f200448a9" /><Relationship Type="http://schemas.openxmlformats.org/officeDocument/2006/relationships/theme" Target="/ppt/slideMasters/theme/theme1.xml" Id="Rfb9a7040e6d540d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a76b8f200448a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d5ee45635242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f17337b7cc44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189bc3b5f046d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6bad25f8ea42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6e333a30794d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e205b9c0684fe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SENTRUM BILSERVICE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SENTRUM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SENTRUM BILSERVICE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SENTRUM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SENTRUM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SENTRUM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ASPENES HANS-ERIK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ISRAELSEN EINAR ASLAK  –  12,5 %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KLUBNES ROY-HUGO OLSSON  –  12,5 %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SENTRUM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980 011 607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SENTRUM BILSERVICE AS</a:t>
            </a:r>
          </a:p>
        </p:txBody>
      </p:sp>
    </p:spTree>
  </p:cSld>
  <p:clrMapOvr>
    <a:masterClrMapping xmlns:a="http://schemas.openxmlformats.org/drawingml/2006/main"/>
  </p:clrMapOvr>
</p:sld>
</file>