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587363c0b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e3d885529432f"/>
  </p:sldMasterIdLst>
  <p:sldIdLst>
    <p:sldId xmlns:r="http://schemas.openxmlformats.org/officeDocument/2006/relationships" id="256" r:id="Rd4363874804940d7"/>
    <p:sldId xmlns:r="http://schemas.openxmlformats.org/officeDocument/2006/relationships" id="257" r:id="Rc251ef30ca53413d"/>
    <p:sldId xmlns:r="http://schemas.openxmlformats.org/officeDocument/2006/relationships" id="258" r:id="R3d226364796d4605"/>
    <p:sldId xmlns:r="http://schemas.openxmlformats.org/officeDocument/2006/relationships" id="259" r:id="Rea74b6e86ae74016"/>
    <p:sldId xmlns:r="http://schemas.openxmlformats.org/officeDocument/2006/relationships" id="260" r:id="R48f8bee3f4f7444e"/>
    <p:sldId xmlns:r="http://schemas.openxmlformats.org/officeDocument/2006/relationships" id="261" r:id="R1cd7b162d46e435d"/>
    <p:sldId xmlns:r="http://schemas.openxmlformats.org/officeDocument/2006/relationships" id="262" r:id="R5a79ddf760e8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e3d885529432f" /><Relationship Type="http://schemas.openxmlformats.org/officeDocument/2006/relationships/slide" Target="/ppt/slides/slide1.xml" Id="Rd4363874804940d7" /><Relationship Type="http://schemas.openxmlformats.org/officeDocument/2006/relationships/slide" Target="/ppt/slides/slide2.xml" Id="Rc251ef30ca53413d" /><Relationship Type="http://schemas.openxmlformats.org/officeDocument/2006/relationships/slide" Target="/ppt/slides/slide3.xml" Id="R3d226364796d4605" /><Relationship Type="http://schemas.openxmlformats.org/officeDocument/2006/relationships/slide" Target="/ppt/slides/slide4.xml" Id="Rea74b6e86ae74016" /><Relationship Type="http://schemas.openxmlformats.org/officeDocument/2006/relationships/slide" Target="/ppt/slides/slide5.xml" Id="R48f8bee3f4f7444e" /><Relationship Type="http://schemas.openxmlformats.org/officeDocument/2006/relationships/slide" Target="/ppt/slides/slide6.xml" Id="R1cd7b162d46e435d" /><Relationship Type="http://schemas.openxmlformats.org/officeDocument/2006/relationships/slide" Target="/ppt/slides/slide7.xml" Id="R5a79ddf760e8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4780514a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13b9ae74499d" /><Relationship Type="http://schemas.openxmlformats.org/officeDocument/2006/relationships/theme" Target="/ppt/slideMasters/theme/theme1.xml" Id="Rb7ac59fc6e67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c13b9ae74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bdad6513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0f470f56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a8cd8a8d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bebf54257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ccd349ba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bcd070f2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461287c68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